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0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EAAA12-9272-4B19-8DEE-FC4D89C8905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0976D43F-8795-45C7-B7E7-BC2B60D835A3}">
      <dgm:prSet phldrT="[Text]"/>
      <dgm:spPr/>
      <dgm:t>
        <a:bodyPr/>
        <a:lstStyle/>
        <a:p>
          <a:r>
            <a:rPr lang="de-DE" dirty="0"/>
            <a:t>Phase 1</a:t>
          </a:r>
        </a:p>
      </dgm:t>
    </dgm:pt>
    <dgm:pt modelId="{D630BB03-F406-44FD-9724-C661E361178F}" type="parTrans" cxnId="{21654711-D320-444A-A97F-6DAAD3F69685}">
      <dgm:prSet/>
      <dgm:spPr/>
      <dgm:t>
        <a:bodyPr/>
        <a:lstStyle/>
        <a:p>
          <a:endParaRPr lang="de-DE"/>
        </a:p>
      </dgm:t>
    </dgm:pt>
    <dgm:pt modelId="{2277B648-8030-4BCC-BD12-8948F53A7E16}" type="sibTrans" cxnId="{21654711-D320-444A-A97F-6DAAD3F69685}">
      <dgm:prSet/>
      <dgm:spPr/>
      <dgm:t>
        <a:bodyPr/>
        <a:lstStyle/>
        <a:p>
          <a:endParaRPr lang="de-DE"/>
        </a:p>
      </dgm:t>
    </dgm:pt>
    <dgm:pt modelId="{F8CBBF39-27E0-4AB1-AEE2-53A7783EC408}">
      <dgm:prSet phldrT="[Text]"/>
      <dgm:spPr/>
      <dgm:t>
        <a:bodyPr/>
        <a:lstStyle/>
        <a:p>
          <a:r>
            <a:rPr lang="de-DE" dirty="0"/>
            <a:t>Phase 2</a:t>
          </a:r>
        </a:p>
      </dgm:t>
    </dgm:pt>
    <dgm:pt modelId="{0A10EAFE-47EF-426B-A3C8-DD08FD0FF637}" type="parTrans" cxnId="{FE2A54D9-5270-4955-AF62-18DD012FB3D2}">
      <dgm:prSet/>
      <dgm:spPr/>
      <dgm:t>
        <a:bodyPr/>
        <a:lstStyle/>
        <a:p>
          <a:endParaRPr lang="de-DE"/>
        </a:p>
      </dgm:t>
    </dgm:pt>
    <dgm:pt modelId="{48FF9464-6B9F-4F29-A044-07539CE9581C}" type="sibTrans" cxnId="{FE2A54D9-5270-4955-AF62-18DD012FB3D2}">
      <dgm:prSet/>
      <dgm:spPr/>
      <dgm:t>
        <a:bodyPr/>
        <a:lstStyle/>
        <a:p>
          <a:endParaRPr lang="de-DE"/>
        </a:p>
      </dgm:t>
    </dgm:pt>
    <dgm:pt modelId="{C656CCFE-725A-4997-9133-07331E6C6708}">
      <dgm:prSet phldrT="[Text]"/>
      <dgm:spPr/>
      <dgm:t>
        <a:bodyPr/>
        <a:lstStyle/>
        <a:p>
          <a:r>
            <a:rPr lang="de-DE" dirty="0"/>
            <a:t>Phase 3</a:t>
          </a:r>
        </a:p>
      </dgm:t>
    </dgm:pt>
    <dgm:pt modelId="{3555C9EF-1787-4778-A81F-7F40B640B031}" type="parTrans" cxnId="{02D2AEFD-42AA-4719-AE61-F568E3821CD7}">
      <dgm:prSet/>
      <dgm:spPr/>
      <dgm:t>
        <a:bodyPr/>
        <a:lstStyle/>
        <a:p>
          <a:endParaRPr lang="de-DE"/>
        </a:p>
      </dgm:t>
    </dgm:pt>
    <dgm:pt modelId="{21C5DFD1-1DB6-4258-B2C3-74905F29E905}" type="sibTrans" cxnId="{02D2AEFD-42AA-4719-AE61-F568E3821CD7}">
      <dgm:prSet/>
      <dgm:spPr/>
      <dgm:t>
        <a:bodyPr/>
        <a:lstStyle/>
        <a:p>
          <a:endParaRPr lang="de-DE"/>
        </a:p>
      </dgm:t>
    </dgm:pt>
    <dgm:pt modelId="{FBC10FAA-490B-48A0-953A-878C167C0F92}">
      <dgm:prSet phldrT="[Text]"/>
      <dgm:spPr/>
      <dgm:t>
        <a:bodyPr/>
        <a:lstStyle/>
        <a:p>
          <a:r>
            <a:rPr lang="de-DE" dirty="0"/>
            <a:t>Phase 4</a:t>
          </a:r>
        </a:p>
      </dgm:t>
    </dgm:pt>
    <dgm:pt modelId="{E33FB5E0-B05E-4CF2-A38E-9666C78BA758}" type="parTrans" cxnId="{2FC336B8-2243-43ED-B038-CB6E55D811B9}">
      <dgm:prSet/>
      <dgm:spPr/>
      <dgm:t>
        <a:bodyPr/>
        <a:lstStyle/>
        <a:p>
          <a:endParaRPr lang="de-DE"/>
        </a:p>
      </dgm:t>
    </dgm:pt>
    <dgm:pt modelId="{B35832C7-31C2-4948-8C4E-9ACDF8E3E944}" type="sibTrans" cxnId="{2FC336B8-2243-43ED-B038-CB6E55D811B9}">
      <dgm:prSet/>
      <dgm:spPr/>
      <dgm:t>
        <a:bodyPr/>
        <a:lstStyle/>
        <a:p>
          <a:endParaRPr lang="de-DE"/>
        </a:p>
      </dgm:t>
    </dgm:pt>
    <dgm:pt modelId="{C1A85EE4-D7BA-4476-92FD-0ACF5D2D2603}">
      <dgm:prSet phldrT="[Text]"/>
      <dgm:spPr/>
      <dgm:t>
        <a:bodyPr/>
        <a:lstStyle/>
        <a:p>
          <a:r>
            <a:rPr lang="de-DE" dirty="0"/>
            <a:t>Phase 5</a:t>
          </a:r>
        </a:p>
      </dgm:t>
    </dgm:pt>
    <dgm:pt modelId="{6FEDE7D5-11B5-4474-9758-BE425DAE64F1}" type="parTrans" cxnId="{AA98C8F7-C3CE-4548-9713-0BA7BF4196B1}">
      <dgm:prSet/>
      <dgm:spPr/>
      <dgm:t>
        <a:bodyPr/>
        <a:lstStyle/>
        <a:p>
          <a:endParaRPr lang="de-DE"/>
        </a:p>
      </dgm:t>
    </dgm:pt>
    <dgm:pt modelId="{661E27AF-503F-43DF-96AD-236C1A2FAA28}" type="sibTrans" cxnId="{AA98C8F7-C3CE-4548-9713-0BA7BF4196B1}">
      <dgm:prSet/>
      <dgm:spPr/>
      <dgm:t>
        <a:bodyPr/>
        <a:lstStyle/>
        <a:p>
          <a:endParaRPr lang="de-DE"/>
        </a:p>
      </dgm:t>
    </dgm:pt>
    <dgm:pt modelId="{D2202EBF-95A7-434B-9DDE-E3931E622FB3}">
      <dgm:prSet phldrT="[Text]"/>
      <dgm:spPr/>
      <dgm:t>
        <a:bodyPr/>
        <a:lstStyle/>
        <a:p>
          <a:r>
            <a:rPr lang="de-DE" dirty="0"/>
            <a:t>1.1…</a:t>
          </a:r>
        </a:p>
      </dgm:t>
    </dgm:pt>
    <dgm:pt modelId="{C8CC9971-1697-4C15-90E1-8E845C7CA7B4}" type="parTrans" cxnId="{480C688D-AE2C-4CBD-B85A-F7F4F5C7F49B}">
      <dgm:prSet/>
      <dgm:spPr/>
      <dgm:t>
        <a:bodyPr/>
        <a:lstStyle/>
        <a:p>
          <a:endParaRPr lang="de-DE"/>
        </a:p>
      </dgm:t>
    </dgm:pt>
    <dgm:pt modelId="{FA0CED59-B030-4D56-A4D7-17014D7D4BC5}" type="sibTrans" cxnId="{480C688D-AE2C-4CBD-B85A-F7F4F5C7F49B}">
      <dgm:prSet/>
      <dgm:spPr/>
      <dgm:t>
        <a:bodyPr/>
        <a:lstStyle/>
        <a:p>
          <a:endParaRPr lang="de-DE"/>
        </a:p>
      </dgm:t>
    </dgm:pt>
    <dgm:pt modelId="{A75EE654-1EB7-4040-885F-F46DB6321F34}">
      <dgm:prSet phldrT="[Text]"/>
      <dgm:spPr/>
      <dgm:t>
        <a:bodyPr/>
        <a:lstStyle/>
        <a:p>
          <a:r>
            <a:rPr lang="de-DE" dirty="0"/>
            <a:t>2.1…</a:t>
          </a:r>
        </a:p>
      </dgm:t>
    </dgm:pt>
    <dgm:pt modelId="{EA497336-280B-432F-8E9F-0CAA543E277F}" type="parTrans" cxnId="{628B5F0A-0903-4FF8-807D-3ACBF67A9B35}">
      <dgm:prSet/>
      <dgm:spPr/>
      <dgm:t>
        <a:bodyPr/>
        <a:lstStyle/>
        <a:p>
          <a:endParaRPr lang="de-DE"/>
        </a:p>
      </dgm:t>
    </dgm:pt>
    <dgm:pt modelId="{AD7B60A2-3B78-4F2C-A4AB-344C04146D9D}" type="sibTrans" cxnId="{628B5F0A-0903-4FF8-807D-3ACBF67A9B35}">
      <dgm:prSet/>
      <dgm:spPr/>
      <dgm:t>
        <a:bodyPr/>
        <a:lstStyle/>
        <a:p>
          <a:endParaRPr lang="de-DE"/>
        </a:p>
      </dgm:t>
    </dgm:pt>
    <dgm:pt modelId="{8BECE90C-72C0-46C5-8C90-3F1BC2C3AA8B}">
      <dgm:prSet phldrT="[Text]"/>
      <dgm:spPr/>
      <dgm:t>
        <a:bodyPr/>
        <a:lstStyle/>
        <a:p>
          <a:r>
            <a:rPr lang="de-DE" dirty="0"/>
            <a:t>3.1..</a:t>
          </a:r>
        </a:p>
      </dgm:t>
    </dgm:pt>
    <dgm:pt modelId="{3F9A4025-A203-4C0E-8137-0316E40CC8D8}" type="parTrans" cxnId="{CD6DA928-2B90-4D65-BC4B-DA1D46B76881}">
      <dgm:prSet/>
      <dgm:spPr/>
      <dgm:t>
        <a:bodyPr/>
        <a:lstStyle/>
        <a:p>
          <a:endParaRPr lang="de-DE"/>
        </a:p>
      </dgm:t>
    </dgm:pt>
    <dgm:pt modelId="{E36C8AA3-74C6-48A7-8DE0-F569CEF2B089}" type="sibTrans" cxnId="{CD6DA928-2B90-4D65-BC4B-DA1D46B76881}">
      <dgm:prSet/>
      <dgm:spPr/>
      <dgm:t>
        <a:bodyPr/>
        <a:lstStyle/>
        <a:p>
          <a:endParaRPr lang="de-DE"/>
        </a:p>
      </dgm:t>
    </dgm:pt>
    <dgm:pt modelId="{5974D8C5-6E67-4245-9B3D-394BDE3BF262}">
      <dgm:prSet phldrT="[Text]"/>
      <dgm:spPr/>
      <dgm:t>
        <a:bodyPr/>
        <a:lstStyle/>
        <a:p>
          <a:r>
            <a:rPr lang="de-DE" dirty="0"/>
            <a:t>…</a:t>
          </a:r>
        </a:p>
      </dgm:t>
    </dgm:pt>
    <dgm:pt modelId="{81423605-1F9A-424E-B8BF-E635379FDA55}" type="parTrans" cxnId="{FD4ADE45-1242-4B41-B01B-C71126ED1398}">
      <dgm:prSet/>
      <dgm:spPr/>
      <dgm:t>
        <a:bodyPr/>
        <a:lstStyle/>
        <a:p>
          <a:endParaRPr lang="de-DE"/>
        </a:p>
      </dgm:t>
    </dgm:pt>
    <dgm:pt modelId="{85580D5C-A61F-4C97-9E15-BA81F9DFE65A}" type="sibTrans" cxnId="{FD4ADE45-1242-4B41-B01B-C71126ED1398}">
      <dgm:prSet/>
      <dgm:spPr/>
      <dgm:t>
        <a:bodyPr/>
        <a:lstStyle/>
        <a:p>
          <a:endParaRPr lang="de-DE"/>
        </a:p>
      </dgm:t>
    </dgm:pt>
    <dgm:pt modelId="{FC08FFAB-708B-49AA-BF56-2009B7614B7B}">
      <dgm:prSet phldrT="[Text]"/>
      <dgm:spPr/>
      <dgm:t>
        <a:bodyPr/>
        <a:lstStyle/>
        <a:p>
          <a:r>
            <a:rPr lang="de-DE" dirty="0"/>
            <a:t>..-</a:t>
          </a:r>
        </a:p>
      </dgm:t>
    </dgm:pt>
    <dgm:pt modelId="{9FF8700E-C654-40DC-9599-01FFD9557CD4}" type="parTrans" cxnId="{9CF78951-066D-4FCC-A857-68E98D888F88}">
      <dgm:prSet/>
      <dgm:spPr/>
      <dgm:t>
        <a:bodyPr/>
        <a:lstStyle/>
        <a:p>
          <a:endParaRPr lang="de-DE"/>
        </a:p>
      </dgm:t>
    </dgm:pt>
    <dgm:pt modelId="{22242853-AB28-4E30-8867-301C636C0107}" type="sibTrans" cxnId="{9CF78951-066D-4FCC-A857-68E98D888F88}">
      <dgm:prSet/>
      <dgm:spPr/>
      <dgm:t>
        <a:bodyPr/>
        <a:lstStyle/>
        <a:p>
          <a:endParaRPr lang="de-DE"/>
        </a:p>
      </dgm:t>
    </dgm:pt>
    <dgm:pt modelId="{6E07675A-7287-403A-A67C-B4F8033062F8}">
      <dgm:prSet phldrT="[Text]"/>
      <dgm:spPr/>
      <dgm:t>
        <a:bodyPr/>
        <a:lstStyle/>
        <a:p>
          <a:r>
            <a:rPr lang="de-DE" dirty="0"/>
            <a:t>Phase …</a:t>
          </a:r>
        </a:p>
      </dgm:t>
    </dgm:pt>
    <dgm:pt modelId="{5F18AD0F-3207-4698-A046-751D160DFB91}" type="parTrans" cxnId="{B7208404-13BA-48A9-858C-6EEA8B336305}">
      <dgm:prSet/>
      <dgm:spPr/>
      <dgm:t>
        <a:bodyPr/>
        <a:lstStyle/>
        <a:p>
          <a:endParaRPr lang="de-DE"/>
        </a:p>
      </dgm:t>
    </dgm:pt>
    <dgm:pt modelId="{A3311A08-7C5C-4E0E-8ACA-51E63586B7CA}" type="sibTrans" cxnId="{B7208404-13BA-48A9-858C-6EEA8B336305}">
      <dgm:prSet/>
      <dgm:spPr/>
      <dgm:t>
        <a:bodyPr/>
        <a:lstStyle/>
        <a:p>
          <a:endParaRPr lang="de-DE"/>
        </a:p>
      </dgm:t>
    </dgm:pt>
    <dgm:pt modelId="{4EF35E42-0184-49FB-B89A-0EE00BFC7AE0}" type="pres">
      <dgm:prSet presAssocID="{A1EAAA12-9272-4B19-8DEE-FC4D89C89051}" presName="Name0" presStyleCnt="0">
        <dgm:presLayoutVars>
          <dgm:dir/>
          <dgm:animLvl val="lvl"/>
          <dgm:resizeHandles val="exact"/>
        </dgm:presLayoutVars>
      </dgm:prSet>
      <dgm:spPr/>
    </dgm:pt>
    <dgm:pt modelId="{F6CA84A4-E659-47A7-9A30-353ABAE52AE8}" type="pres">
      <dgm:prSet presAssocID="{0976D43F-8795-45C7-B7E7-BC2B60D835A3}" presName="composite" presStyleCnt="0"/>
      <dgm:spPr/>
    </dgm:pt>
    <dgm:pt modelId="{EE3721C6-FFAA-4C21-BC41-8E32B0776B90}" type="pres">
      <dgm:prSet presAssocID="{0976D43F-8795-45C7-B7E7-BC2B60D835A3}" presName="parTx" presStyleLbl="alignNode1" presStyleIdx="0" presStyleCnt="6">
        <dgm:presLayoutVars>
          <dgm:chMax val="0"/>
          <dgm:chPref val="0"/>
          <dgm:bulletEnabled val="1"/>
        </dgm:presLayoutVars>
      </dgm:prSet>
      <dgm:spPr/>
    </dgm:pt>
    <dgm:pt modelId="{10DA4083-F6B8-41FE-BBD3-BD479934F703}" type="pres">
      <dgm:prSet presAssocID="{0976D43F-8795-45C7-B7E7-BC2B60D835A3}" presName="desTx" presStyleLbl="alignAccFollowNode1" presStyleIdx="0" presStyleCnt="6">
        <dgm:presLayoutVars>
          <dgm:bulletEnabled val="1"/>
        </dgm:presLayoutVars>
      </dgm:prSet>
      <dgm:spPr/>
    </dgm:pt>
    <dgm:pt modelId="{4E2BCFA1-A6B8-44B6-B531-04010F2F3596}" type="pres">
      <dgm:prSet presAssocID="{2277B648-8030-4BCC-BD12-8948F53A7E16}" presName="space" presStyleCnt="0"/>
      <dgm:spPr/>
    </dgm:pt>
    <dgm:pt modelId="{9152ED75-525E-4AB4-8804-E5055E2F2D8F}" type="pres">
      <dgm:prSet presAssocID="{F8CBBF39-27E0-4AB1-AEE2-53A7783EC408}" presName="composite" presStyleCnt="0"/>
      <dgm:spPr/>
    </dgm:pt>
    <dgm:pt modelId="{534CF5C0-ACCB-462E-9959-394A83AF7B58}" type="pres">
      <dgm:prSet presAssocID="{F8CBBF39-27E0-4AB1-AEE2-53A7783EC408}" presName="parTx" presStyleLbl="alignNode1" presStyleIdx="1" presStyleCnt="6">
        <dgm:presLayoutVars>
          <dgm:chMax val="0"/>
          <dgm:chPref val="0"/>
          <dgm:bulletEnabled val="1"/>
        </dgm:presLayoutVars>
      </dgm:prSet>
      <dgm:spPr/>
    </dgm:pt>
    <dgm:pt modelId="{3A8632F8-7B2D-437F-8E57-83A735166DA6}" type="pres">
      <dgm:prSet presAssocID="{F8CBBF39-27E0-4AB1-AEE2-53A7783EC408}" presName="desTx" presStyleLbl="alignAccFollowNode1" presStyleIdx="1" presStyleCnt="6">
        <dgm:presLayoutVars>
          <dgm:bulletEnabled val="1"/>
        </dgm:presLayoutVars>
      </dgm:prSet>
      <dgm:spPr/>
    </dgm:pt>
    <dgm:pt modelId="{924AF83D-E90B-48BD-AFC0-0BC477DB0B54}" type="pres">
      <dgm:prSet presAssocID="{48FF9464-6B9F-4F29-A044-07539CE9581C}" presName="space" presStyleCnt="0"/>
      <dgm:spPr/>
    </dgm:pt>
    <dgm:pt modelId="{74D63F21-9964-4088-93A7-A288730E762D}" type="pres">
      <dgm:prSet presAssocID="{C656CCFE-725A-4997-9133-07331E6C6708}" presName="composite" presStyleCnt="0"/>
      <dgm:spPr/>
    </dgm:pt>
    <dgm:pt modelId="{2CD250AA-465C-4FC7-AD54-6E7F25FF1C4D}" type="pres">
      <dgm:prSet presAssocID="{C656CCFE-725A-4997-9133-07331E6C6708}" presName="parTx" presStyleLbl="alignNode1" presStyleIdx="2" presStyleCnt="6">
        <dgm:presLayoutVars>
          <dgm:chMax val="0"/>
          <dgm:chPref val="0"/>
          <dgm:bulletEnabled val="1"/>
        </dgm:presLayoutVars>
      </dgm:prSet>
      <dgm:spPr/>
    </dgm:pt>
    <dgm:pt modelId="{C2EC23D6-55FA-4B7F-963F-140B24C4EF9C}" type="pres">
      <dgm:prSet presAssocID="{C656CCFE-725A-4997-9133-07331E6C6708}" presName="desTx" presStyleLbl="alignAccFollowNode1" presStyleIdx="2" presStyleCnt="6">
        <dgm:presLayoutVars>
          <dgm:bulletEnabled val="1"/>
        </dgm:presLayoutVars>
      </dgm:prSet>
      <dgm:spPr/>
    </dgm:pt>
    <dgm:pt modelId="{EB907704-B034-4EFA-AC79-3A2BD0ABF4A1}" type="pres">
      <dgm:prSet presAssocID="{21C5DFD1-1DB6-4258-B2C3-74905F29E905}" presName="space" presStyleCnt="0"/>
      <dgm:spPr/>
    </dgm:pt>
    <dgm:pt modelId="{A3741B62-2D93-405E-9741-68F47B7F183D}" type="pres">
      <dgm:prSet presAssocID="{FBC10FAA-490B-48A0-953A-878C167C0F92}" presName="composite" presStyleCnt="0"/>
      <dgm:spPr/>
    </dgm:pt>
    <dgm:pt modelId="{F4F02E5C-35CF-4546-A710-FA8085C5FBB0}" type="pres">
      <dgm:prSet presAssocID="{FBC10FAA-490B-48A0-953A-878C167C0F92}" presName="parTx" presStyleLbl="alignNode1" presStyleIdx="3" presStyleCnt="6">
        <dgm:presLayoutVars>
          <dgm:chMax val="0"/>
          <dgm:chPref val="0"/>
          <dgm:bulletEnabled val="1"/>
        </dgm:presLayoutVars>
      </dgm:prSet>
      <dgm:spPr/>
    </dgm:pt>
    <dgm:pt modelId="{4C54C50A-0FC5-43BA-891A-98C3D793F7A3}" type="pres">
      <dgm:prSet presAssocID="{FBC10FAA-490B-48A0-953A-878C167C0F92}" presName="desTx" presStyleLbl="alignAccFollowNode1" presStyleIdx="3" presStyleCnt="6">
        <dgm:presLayoutVars>
          <dgm:bulletEnabled val="1"/>
        </dgm:presLayoutVars>
      </dgm:prSet>
      <dgm:spPr/>
    </dgm:pt>
    <dgm:pt modelId="{5BA0780C-3CDF-4C64-A95C-849C3C307000}" type="pres">
      <dgm:prSet presAssocID="{B35832C7-31C2-4948-8C4E-9ACDF8E3E944}" presName="space" presStyleCnt="0"/>
      <dgm:spPr/>
    </dgm:pt>
    <dgm:pt modelId="{E26B23F5-37EB-4B7B-BF79-2EC09B936308}" type="pres">
      <dgm:prSet presAssocID="{C1A85EE4-D7BA-4476-92FD-0ACF5D2D2603}" presName="composite" presStyleCnt="0"/>
      <dgm:spPr/>
    </dgm:pt>
    <dgm:pt modelId="{48134273-75A3-44DF-B2C7-D5DDD06C604E}" type="pres">
      <dgm:prSet presAssocID="{C1A85EE4-D7BA-4476-92FD-0ACF5D2D2603}" presName="parTx" presStyleLbl="alignNode1" presStyleIdx="4" presStyleCnt="6">
        <dgm:presLayoutVars>
          <dgm:chMax val="0"/>
          <dgm:chPref val="0"/>
          <dgm:bulletEnabled val="1"/>
        </dgm:presLayoutVars>
      </dgm:prSet>
      <dgm:spPr/>
    </dgm:pt>
    <dgm:pt modelId="{D2647FF3-A9B7-4660-B59A-CB5A3DDBBB60}" type="pres">
      <dgm:prSet presAssocID="{C1A85EE4-D7BA-4476-92FD-0ACF5D2D2603}" presName="desTx" presStyleLbl="alignAccFollowNode1" presStyleIdx="4" presStyleCnt="6">
        <dgm:presLayoutVars>
          <dgm:bulletEnabled val="1"/>
        </dgm:presLayoutVars>
      </dgm:prSet>
      <dgm:spPr/>
    </dgm:pt>
    <dgm:pt modelId="{3BDA09E7-4529-49C6-BD8E-5412AC75C8CA}" type="pres">
      <dgm:prSet presAssocID="{661E27AF-503F-43DF-96AD-236C1A2FAA28}" presName="space" presStyleCnt="0"/>
      <dgm:spPr/>
    </dgm:pt>
    <dgm:pt modelId="{6D6FB81B-B3F0-4890-B108-34B32F8E048C}" type="pres">
      <dgm:prSet presAssocID="{6E07675A-7287-403A-A67C-B4F8033062F8}" presName="composite" presStyleCnt="0"/>
      <dgm:spPr/>
    </dgm:pt>
    <dgm:pt modelId="{47460831-53FA-40CE-9A92-D0C0289B532B}" type="pres">
      <dgm:prSet presAssocID="{6E07675A-7287-403A-A67C-B4F8033062F8}" presName="parTx" presStyleLbl="alignNode1" presStyleIdx="5" presStyleCnt="6">
        <dgm:presLayoutVars>
          <dgm:chMax val="0"/>
          <dgm:chPref val="0"/>
          <dgm:bulletEnabled val="1"/>
        </dgm:presLayoutVars>
      </dgm:prSet>
      <dgm:spPr/>
    </dgm:pt>
    <dgm:pt modelId="{BC8EE059-FBF2-482F-B921-DCF36E345A34}" type="pres">
      <dgm:prSet presAssocID="{6E07675A-7287-403A-A67C-B4F8033062F8}" presName="desTx" presStyleLbl="alignAccFollowNode1" presStyleIdx="5" presStyleCnt="6">
        <dgm:presLayoutVars>
          <dgm:bulletEnabled val="1"/>
        </dgm:presLayoutVars>
      </dgm:prSet>
      <dgm:spPr/>
    </dgm:pt>
  </dgm:ptLst>
  <dgm:cxnLst>
    <dgm:cxn modelId="{B7208404-13BA-48A9-858C-6EEA8B336305}" srcId="{A1EAAA12-9272-4B19-8DEE-FC4D89C89051}" destId="{6E07675A-7287-403A-A67C-B4F8033062F8}" srcOrd="5" destOrd="0" parTransId="{5F18AD0F-3207-4698-A046-751D160DFB91}" sibTransId="{A3311A08-7C5C-4E0E-8ACA-51E63586B7CA}"/>
    <dgm:cxn modelId="{628B5F0A-0903-4FF8-807D-3ACBF67A9B35}" srcId="{F8CBBF39-27E0-4AB1-AEE2-53A7783EC408}" destId="{A75EE654-1EB7-4040-885F-F46DB6321F34}" srcOrd="0" destOrd="0" parTransId="{EA497336-280B-432F-8E9F-0CAA543E277F}" sibTransId="{AD7B60A2-3B78-4F2C-A4AB-344C04146D9D}"/>
    <dgm:cxn modelId="{21654711-D320-444A-A97F-6DAAD3F69685}" srcId="{A1EAAA12-9272-4B19-8DEE-FC4D89C89051}" destId="{0976D43F-8795-45C7-B7E7-BC2B60D835A3}" srcOrd="0" destOrd="0" parTransId="{D630BB03-F406-44FD-9724-C661E361178F}" sibTransId="{2277B648-8030-4BCC-BD12-8948F53A7E16}"/>
    <dgm:cxn modelId="{3E57911C-B92A-406B-B06C-D68B7CFF597C}" type="presOf" srcId="{6E07675A-7287-403A-A67C-B4F8033062F8}" destId="{47460831-53FA-40CE-9A92-D0C0289B532B}" srcOrd="0" destOrd="0" presId="urn:microsoft.com/office/officeart/2005/8/layout/hList1"/>
    <dgm:cxn modelId="{CD6DA928-2B90-4D65-BC4B-DA1D46B76881}" srcId="{C656CCFE-725A-4997-9133-07331E6C6708}" destId="{8BECE90C-72C0-46C5-8C90-3F1BC2C3AA8B}" srcOrd="0" destOrd="0" parTransId="{3F9A4025-A203-4C0E-8137-0316E40CC8D8}" sibTransId="{E36C8AA3-74C6-48A7-8DE0-F569CEF2B089}"/>
    <dgm:cxn modelId="{403E1C32-CD43-4EE2-9CC1-B54685CB6BDD}" type="presOf" srcId="{5974D8C5-6E67-4245-9B3D-394BDE3BF262}" destId="{4C54C50A-0FC5-43BA-891A-98C3D793F7A3}" srcOrd="0" destOrd="0" presId="urn:microsoft.com/office/officeart/2005/8/layout/hList1"/>
    <dgm:cxn modelId="{35E4D837-DEC8-4720-A80C-7EE501DD7E32}" type="presOf" srcId="{8BECE90C-72C0-46C5-8C90-3F1BC2C3AA8B}" destId="{C2EC23D6-55FA-4B7F-963F-140B24C4EF9C}" srcOrd="0" destOrd="0" presId="urn:microsoft.com/office/officeart/2005/8/layout/hList1"/>
    <dgm:cxn modelId="{4B2DA53C-AF24-41BA-934A-0D002E0A10D1}" type="presOf" srcId="{A1EAAA12-9272-4B19-8DEE-FC4D89C89051}" destId="{4EF35E42-0184-49FB-B89A-0EE00BFC7AE0}" srcOrd="0" destOrd="0" presId="urn:microsoft.com/office/officeart/2005/8/layout/hList1"/>
    <dgm:cxn modelId="{FD4ADE45-1242-4B41-B01B-C71126ED1398}" srcId="{FBC10FAA-490B-48A0-953A-878C167C0F92}" destId="{5974D8C5-6E67-4245-9B3D-394BDE3BF262}" srcOrd="0" destOrd="0" parTransId="{81423605-1F9A-424E-B8BF-E635379FDA55}" sibTransId="{85580D5C-A61F-4C97-9E15-BA81F9DFE65A}"/>
    <dgm:cxn modelId="{9CF78951-066D-4FCC-A857-68E98D888F88}" srcId="{C1A85EE4-D7BA-4476-92FD-0ACF5D2D2603}" destId="{FC08FFAB-708B-49AA-BF56-2009B7614B7B}" srcOrd="0" destOrd="0" parTransId="{9FF8700E-C654-40DC-9599-01FFD9557CD4}" sibTransId="{22242853-AB28-4E30-8867-301C636C0107}"/>
    <dgm:cxn modelId="{480C688D-AE2C-4CBD-B85A-F7F4F5C7F49B}" srcId="{0976D43F-8795-45C7-B7E7-BC2B60D835A3}" destId="{D2202EBF-95A7-434B-9DDE-E3931E622FB3}" srcOrd="0" destOrd="0" parTransId="{C8CC9971-1697-4C15-90E1-8E845C7CA7B4}" sibTransId="{FA0CED59-B030-4D56-A4D7-17014D7D4BC5}"/>
    <dgm:cxn modelId="{C8DDBD97-10D7-4CE0-808E-5C88CBEECD34}" type="presOf" srcId="{FC08FFAB-708B-49AA-BF56-2009B7614B7B}" destId="{D2647FF3-A9B7-4660-B59A-CB5A3DDBBB60}" srcOrd="0" destOrd="0" presId="urn:microsoft.com/office/officeart/2005/8/layout/hList1"/>
    <dgm:cxn modelId="{157486A5-7ECA-438E-8D00-826233FC2D05}" type="presOf" srcId="{F8CBBF39-27E0-4AB1-AEE2-53A7783EC408}" destId="{534CF5C0-ACCB-462E-9959-394A83AF7B58}" srcOrd="0" destOrd="0" presId="urn:microsoft.com/office/officeart/2005/8/layout/hList1"/>
    <dgm:cxn modelId="{FAF24EB5-BC05-4469-9B78-2A53F892F8C8}" type="presOf" srcId="{FBC10FAA-490B-48A0-953A-878C167C0F92}" destId="{F4F02E5C-35CF-4546-A710-FA8085C5FBB0}" srcOrd="0" destOrd="0" presId="urn:microsoft.com/office/officeart/2005/8/layout/hList1"/>
    <dgm:cxn modelId="{D5F022B7-E97E-488C-9CE1-3FB6ADBBD719}" type="presOf" srcId="{A75EE654-1EB7-4040-885F-F46DB6321F34}" destId="{3A8632F8-7B2D-437F-8E57-83A735166DA6}" srcOrd="0" destOrd="0" presId="urn:microsoft.com/office/officeart/2005/8/layout/hList1"/>
    <dgm:cxn modelId="{2FC336B8-2243-43ED-B038-CB6E55D811B9}" srcId="{A1EAAA12-9272-4B19-8DEE-FC4D89C89051}" destId="{FBC10FAA-490B-48A0-953A-878C167C0F92}" srcOrd="3" destOrd="0" parTransId="{E33FB5E0-B05E-4CF2-A38E-9666C78BA758}" sibTransId="{B35832C7-31C2-4948-8C4E-9ACDF8E3E944}"/>
    <dgm:cxn modelId="{85A2D9C9-510A-4A0D-B5EA-D2DD49DC1CB0}" type="presOf" srcId="{0976D43F-8795-45C7-B7E7-BC2B60D835A3}" destId="{EE3721C6-FFAA-4C21-BC41-8E32B0776B90}" srcOrd="0" destOrd="0" presId="urn:microsoft.com/office/officeart/2005/8/layout/hList1"/>
    <dgm:cxn modelId="{FE2A54D9-5270-4955-AF62-18DD012FB3D2}" srcId="{A1EAAA12-9272-4B19-8DEE-FC4D89C89051}" destId="{F8CBBF39-27E0-4AB1-AEE2-53A7783EC408}" srcOrd="1" destOrd="0" parTransId="{0A10EAFE-47EF-426B-A3C8-DD08FD0FF637}" sibTransId="{48FF9464-6B9F-4F29-A044-07539CE9581C}"/>
    <dgm:cxn modelId="{B930E8DC-7921-4E6A-9293-095DD5B7FB28}" type="presOf" srcId="{D2202EBF-95A7-434B-9DDE-E3931E622FB3}" destId="{10DA4083-F6B8-41FE-BBD3-BD479934F703}" srcOrd="0" destOrd="0" presId="urn:microsoft.com/office/officeart/2005/8/layout/hList1"/>
    <dgm:cxn modelId="{F8C9ACEC-78ED-4B7A-BAB0-0BEDAC3A017D}" type="presOf" srcId="{C1A85EE4-D7BA-4476-92FD-0ACF5D2D2603}" destId="{48134273-75A3-44DF-B2C7-D5DDD06C604E}" srcOrd="0" destOrd="0" presId="urn:microsoft.com/office/officeart/2005/8/layout/hList1"/>
    <dgm:cxn modelId="{1CDAFDED-3401-4BF6-BDD8-1E225AAD8786}" type="presOf" srcId="{C656CCFE-725A-4997-9133-07331E6C6708}" destId="{2CD250AA-465C-4FC7-AD54-6E7F25FF1C4D}" srcOrd="0" destOrd="0" presId="urn:microsoft.com/office/officeart/2005/8/layout/hList1"/>
    <dgm:cxn modelId="{AA98C8F7-C3CE-4548-9713-0BA7BF4196B1}" srcId="{A1EAAA12-9272-4B19-8DEE-FC4D89C89051}" destId="{C1A85EE4-D7BA-4476-92FD-0ACF5D2D2603}" srcOrd="4" destOrd="0" parTransId="{6FEDE7D5-11B5-4474-9758-BE425DAE64F1}" sibTransId="{661E27AF-503F-43DF-96AD-236C1A2FAA28}"/>
    <dgm:cxn modelId="{02D2AEFD-42AA-4719-AE61-F568E3821CD7}" srcId="{A1EAAA12-9272-4B19-8DEE-FC4D89C89051}" destId="{C656CCFE-725A-4997-9133-07331E6C6708}" srcOrd="2" destOrd="0" parTransId="{3555C9EF-1787-4778-A81F-7F40B640B031}" sibTransId="{21C5DFD1-1DB6-4258-B2C3-74905F29E905}"/>
    <dgm:cxn modelId="{B7BD2176-28A2-45A3-B6A4-7DB0E99FE984}" type="presParOf" srcId="{4EF35E42-0184-49FB-B89A-0EE00BFC7AE0}" destId="{F6CA84A4-E659-47A7-9A30-353ABAE52AE8}" srcOrd="0" destOrd="0" presId="urn:microsoft.com/office/officeart/2005/8/layout/hList1"/>
    <dgm:cxn modelId="{B83C53A2-4647-4EBB-AB78-3F90A32B8AFF}" type="presParOf" srcId="{F6CA84A4-E659-47A7-9A30-353ABAE52AE8}" destId="{EE3721C6-FFAA-4C21-BC41-8E32B0776B90}" srcOrd="0" destOrd="0" presId="urn:microsoft.com/office/officeart/2005/8/layout/hList1"/>
    <dgm:cxn modelId="{2400AFF6-0B22-4B5C-8D53-7A92E3217905}" type="presParOf" srcId="{F6CA84A4-E659-47A7-9A30-353ABAE52AE8}" destId="{10DA4083-F6B8-41FE-BBD3-BD479934F703}" srcOrd="1" destOrd="0" presId="urn:microsoft.com/office/officeart/2005/8/layout/hList1"/>
    <dgm:cxn modelId="{A5A9FB5F-33BF-4BA0-9569-F7CBA651D906}" type="presParOf" srcId="{4EF35E42-0184-49FB-B89A-0EE00BFC7AE0}" destId="{4E2BCFA1-A6B8-44B6-B531-04010F2F3596}" srcOrd="1" destOrd="0" presId="urn:microsoft.com/office/officeart/2005/8/layout/hList1"/>
    <dgm:cxn modelId="{543E65BC-CE97-406C-AAC7-E39B3606A52C}" type="presParOf" srcId="{4EF35E42-0184-49FB-B89A-0EE00BFC7AE0}" destId="{9152ED75-525E-4AB4-8804-E5055E2F2D8F}" srcOrd="2" destOrd="0" presId="urn:microsoft.com/office/officeart/2005/8/layout/hList1"/>
    <dgm:cxn modelId="{422F6416-6FB0-463B-9E73-072644DB297D}" type="presParOf" srcId="{9152ED75-525E-4AB4-8804-E5055E2F2D8F}" destId="{534CF5C0-ACCB-462E-9959-394A83AF7B58}" srcOrd="0" destOrd="0" presId="urn:microsoft.com/office/officeart/2005/8/layout/hList1"/>
    <dgm:cxn modelId="{B300A410-E57A-4FE9-BFD3-7368F8AF5129}" type="presParOf" srcId="{9152ED75-525E-4AB4-8804-E5055E2F2D8F}" destId="{3A8632F8-7B2D-437F-8E57-83A735166DA6}" srcOrd="1" destOrd="0" presId="urn:microsoft.com/office/officeart/2005/8/layout/hList1"/>
    <dgm:cxn modelId="{E9AF43FD-A568-460A-9069-F118E450B9EA}" type="presParOf" srcId="{4EF35E42-0184-49FB-B89A-0EE00BFC7AE0}" destId="{924AF83D-E90B-48BD-AFC0-0BC477DB0B54}" srcOrd="3" destOrd="0" presId="urn:microsoft.com/office/officeart/2005/8/layout/hList1"/>
    <dgm:cxn modelId="{2D9B7081-B1F6-4418-877A-A84B867128F1}" type="presParOf" srcId="{4EF35E42-0184-49FB-B89A-0EE00BFC7AE0}" destId="{74D63F21-9964-4088-93A7-A288730E762D}" srcOrd="4" destOrd="0" presId="urn:microsoft.com/office/officeart/2005/8/layout/hList1"/>
    <dgm:cxn modelId="{3C1C4364-8B65-4A17-8853-62C9145B407B}" type="presParOf" srcId="{74D63F21-9964-4088-93A7-A288730E762D}" destId="{2CD250AA-465C-4FC7-AD54-6E7F25FF1C4D}" srcOrd="0" destOrd="0" presId="urn:microsoft.com/office/officeart/2005/8/layout/hList1"/>
    <dgm:cxn modelId="{309C2749-B896-4EAB-A960-5EAF0AE533C8}" type="presParOf" srcId="{74D63F21-9964-4088-93A7-A288730E762D}" destId="{C2EC23D6-55FA-4B7F-963F-140B24C4EF9C}" srcOrd="1" destOrd="0" presId="urn:microsoft.com/office/officeart/2005/8/layout/hList1"/>
    <dgm:cxn modelId="{D36CAE6D-36A6-4809-9CD0-C042F7DD07DC}" type="presParOf" srcId="{4EF35E42-0184-49FB-B89A-0EE00BFC7AE0}" destId="{EB907704-B034-4EFA-AC79-3A2BD0ABF4A1}" srcOrd="5" destOrd="0" presId="urn:microsoft.com/office/officeart/2005/8/layout/hList1"/>
    <dgm:cxn modelId="{227B42F3-0301-47F4-BE1A-23F41B5132E8}" type="presParOf" srcId="{4EF35E42-0184-49FB-B89A-0EE00BFC7AE0}" destId="{A3741B62-2D93-405E-9741-68F47B7F183D}" srcOrd="6" destOrd="0" presId="urn:microsoft.com/office/officeart/2005/8/layout/hList1"/>
    <dgm:cxn modelId="{A3F533E6-4F3C-4EC3-82CB-5633BBD4CC6B}" type="presParOf" srcId="{A3741B62-2D93-405E-9741-68F47B7F183D}" destId="{F4F02E5C-35CF-4546-A710-FA8085C5FBB0}" srcOrd="0" destOrd="0" presId="urn:microsoft.com/office/officeart/2005/8/layout/hList1"/>
    <dgm:cxn modelId="{D5FC59BD-A6E7-476B-B468-F0CBE907BC2D}" type="presParOf" srcId="{A3741B62-2D93-405E-9741-68F47B7F183D}" destId="{4C54C50A-0FC5-43BA-891A-98C3D793F7A3}" srcOrd="1" destOrd="0" presId="urn:microsoft.com/office/officeart/2005/8/layout/hList1"/>
    <dgm:cxn modelId="{FD98FCA3-A535-481B-9DB0-4CB1A84E657C}" type="presParOf" srcId="{4EF35E42-0184-49FB-B89A-0EE00BFC7AE0}" destId="{5BA0780C-3CDF-4C64-A95C-849C3C307000}" srcOrd="7" destOrd="0" presId="urn:microsoft.com/office/officeart/2005/8/layout/hList1"/>
    <dgm:cxn modelId="{58D18A3F-8444-439F-9453-6DE3E5EA2C40}" type="presParOf" srcId="{4EF35E42-0184-49FB-B89A-0EE00BFC7AE0}" destId="{E26B23F5-37EB-4B7B-BF79-2EC09B936308}" srcOrd="8" destOrd="0" presId="urn:microsoft.com/office/officeart/2005/8/layout/hList1"/>
    <dgm:cxn modelId="{EE622FE6-0872-48BA-9B65-86FD5DA31E9B}" type="presParOf" srcId="{E26B23F5-37EB-4B7B-BF79-2EC09B936308}" destId="{48134273-75A3-44DF-B2C7-D5DDD06C604E}" srcOrd="0" destOrd="0" presId="urn:microsoft.com/office/officeart/2005/8/layout/hList1"/>
    <dgm:cxn modelId="{61244FFC-2A04-420E-9619-AD027358DB80}" type="presParOf" srcId="{E26B23F5-37EB-4B7B-BF79-2EC09B936308}" destId="{D2647FF3-A9B7-4660-B59A-CB5A3DDBBB60}" srcOrd="1" destOrd="0" presId="urn:microsoft.com/office/officeart/2005/8/layout/hList1"/>
    <dgm:cxn modelId="{C8E77480-8720-47E9-B89D-B90630D24E04}" type="presParOf" srcId="{4EF35E42-0184-49FB-B89A-0EE00BFC7AE0}" destId="{3BDA09E7-4529-49C6-BD8E-5412AC75C8CA}" srcOrd="9" destOrd="0" presId="urn:microsoft.com/office/officeart/2005/8/layout/hList1"/>
    <dgm:cxn modelId="{4D081D9F-244A-4590-9E52-CD1D644353DD}" type="presParOf" srcId="{4EF35E42-0184-49FB-B89A-0EE00BFC7AE0}" destId="{6D6FB81B-B3F0-4890-B108-34B32F8E048C}" srcOrd="10" destOrd="0" presId="urn:microsoft.com/office/officeart/2005/8/layout/hList1"/>
    <dgm:cxn modelId="{14C22296-7F27-4FA8-9ABC-D564D06EFE3C}" type="presParOf" srcId="{6D6FB81B-B3F0-4890-B108-34B32F8E048C}" destId="{47460831-53FA-40CE-9A92-D0C0289B532B}" srcOrd="0" destOrd="0" presId="urn:microsoft.com/office/officeart/2005/8/layout/hList1"/>
    <dgm:cxn modelId="{58CD5405-E1BF-4617-ABE7-9F429E6C9EE8}" type="presParOf" srcId="{6D6FB81B-B3F0-4890-B108-34B32F8E048C}" destId="{BC8EE059-FBF2-482F-B921-DCF36E345A3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3721C6-FFAA-4C21-BC41-8E32B0776B90}">
      <dsp:nvSpPr>
        <dsp:cNvPr id="0" name=""/>
        <dsp:cNvSpPr/>
      </dsp:nvSpPr>
      <dsp:spPr>
        <a:xfrm>
          <a:off x="3061" y="1674553"/>
          <a:ext cx="1626482" cy="6505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/>
            <a:t>Phase 1</a:t>
          </a:r>
        </a:p>
      </dsp:txBody>
      <dsp:txXfrm>
        <a:off x="3061" y="1674553"/>
        <a:ext cx="1626482" cy="650593"/>
      </dsp:txXfrm>
    </dsp:sp>
    <dsp:sp modelId="{10DA4083-F6B8-41FE-BBD3-BD479934F703}">
      <dsp:nvSpPr>
        <dsp:cNvPr id="0" name=""/>
        <dsp:cNvSpPr/>
      </dsp:nvSpPr>
      <dsp:spPr>
        <a:xfrm>
          <a:off x="3061" y="2325146"/>
          <a:ext cx="1626482" cy="12297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800" kern="1200" dirty="0"/>
            <a:t>1.1…</a:t>
          </a:r>
        </a:p>
      </dsp:txBody>
      <dsp:txXfrm>
        <a:off x="3061" y="2325146"/>
        <a:ext cx="1626482" cy="1229759"/>
      </dsp:txXfrm>
    </dsp:sp>
    <dsp:sp modelId="{534CF5C0-ACCB-462E-9959-394A83AF7B58}">
      <dsp:nvSpPr>
        <dsp:cNvPr id="0" name=""/>
        <dsp:cNvSpPr/>
      </dsp:nvSpPr>
      <dsp:spPr>
        <a:xfrm>
          <a:off x="1857251" y="1674553"/>
          <a:ext cx="1626482" cy="6505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/>
            <a:t>Phase 2</a:t>
          </a:r>
        </a:p>
      </dsp:txBody>
      <dsp:txXfrm>
        <a:off x="1857251" y="1674553"/>
        <a:ext cx="1626482" cy="650593"/>
      </dsp:txXfrm>
    </dsp:sp>
    <dsp:sp modelId="{3A8632F8-7B2D-437F-8E57-83A735166DA6}">
      <dsp:nvSpPr>
        <dsp:cNvPr id="0" name=""/>
        <dsp:cNvSpPr/>
      </dsp:nvSpPr>
      <dsp:spPr>
        <a:xfrm>
          <a:off x="1857251" y="2325146"/>
          <a:ext cx="1626482" cy="12297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800" kern="1200" dirty="0"/>
            <a:t>2.1…</a:t>
          </a:r>
        </a:p>
      </dsp:txBody>
      <dsp:txXfrm>
        <a:off x="1857251" y="2325146"/>
        <a:ext cx="1626482" cy="1229759"/>
      </dsp:txXfrm>
    </dsp:sp>
    <dsp:sp modelId="{2CD250AA-465C-4FC7-AD54-6E7F25FF1C4D}">
      <dsp:nvSpPr>
        <dsp:cNvPr id="0" name=""/>
        <dsp:cNvSpPr/>
      </dsp:nvSpPr>
      <dsp:spPr>
        <a:xfrm>
          <a:off x="3711441" y="1674553"/>
          <a:ext cx="1626482" cy="6505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/>
            <a:t>Phase 3</a:t>
          </a:r>
        </a:p>
      </dsp:txBody>
      <dsp:txXfrm>
        <a:off x="3711441" y="1674553"/>
        <a:ext cx="1626482" cy="650593"/>
      </dsp:txXfrm>
    </dsp:sp>
    <dsp:sp modelId="{C2EC23D6-55FA-4B7F-963F-140B24C4EF9C}">
      <dsp:nvSpPr>
        <dsp:cNvPr id="0" name=""/>
        <dsp:cNvSpPr/>
      </dsp:nvSpPr>
      <dsp:spPr>
        <a:xfrm>
          <a:off x="3711441" y="2325146"/>
          <a:ext cx="1626482" cy="12297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800" kern="1200" dirty="0"/>
            <a:t>3.1..</a:t>
          </a:r>
        </a:p>
      </dsp:txBody>
      <dsp:txXfrm>
        <a:off x="3711441" y="2325146"/>
        <a:ext cx="1626482" cy="1229759"/>
      </dsp:txXfrm>
    </dsp:sp>
    <dsp:sp modelId="{F4F02E5C-35CF-4546-A710-FA8085C5FBB0}">
      <dsp:nvSpPr>
        <dsp:cNvPr id="0" name=""/>
        <dsp:cNvSpPr/>
      </dsp:nvSpPr>
      <dsp:spPr>
        <a:xfrm>
          <a:off x="5565631" y="1674553"/>
          <a:ext cx="1626482" cy="6505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/>
            <a:t>Phase 4</a:t>
          </a:r>
        </a:p>
      </dsp:txBody>
      <dsp:txXfrm>
        <a:off x="5565631" y="1674553"/>
        <a:ext cx="1626482" cy="650593"/>
      </dsp:txXfrm>
    </dsp:sp>
    <dsp:sp modelId="{4C54C50A-0FC5-43BA-891A-98C3D793F7A3}">
      <dsp:nvSpPr>
        <dsp:cNvPr id="0" name=""/>
        <dsp:cNvSpPr/>
      </dsp:nvSpPr>
      <dsp:spPr>
        <a:xfrm>
          <a:off x="5565631" y="2325146"/>
          <a:ext cx="1626482" cy="12297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800" kern="1200" dirty="0"/>
            <a:t>…</a:t>
          </a:r>
        </a:p>
      </dsp:txBody>
      <dsp:txXfrm>
        <a:off x="5565631" y="2325146"/>
        <a:ext cx="1626482" cy="1229759"/>
      </dsp:txXfrm>
    </dsp:sp>
    <dsp:sp modelId="{48134273-75A3-44DF-B2C7-D5DDD06C604E}">
      <dsp:nvSpPr>
        <dsp:cNvPr id="0" name=""/>
        <dsp:cNvSpPr/>
      </dsp:nvSpPr>
      <dsp:spPr>
        <a:xfrm>
          <a:off x="7419821" y="1674553"/>
          <a:ext cx="1626482" cy="6505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/>
            <a:t>Phase 5</a:t>
          </a:r>
        </a:p>
      </dsp:txBody>
      <dsp:txXfrm>
        <a:off x="7419821" y="1674553"/>
        <a:ext cx="1626482" cy="650593"/>
      </dsp:txXfrm>
    </dsp:sp>
    <dsp:sp modelId="{D2647FF3-A9B7-4660-B59A-CB5A3DDBBB60}">
      <dsp:nvSpPr>
        <dsp:cNvPr id="0" name=""/>
        <dsp:cNvSpPr/>
      </dsp:nvSpPr>
      <dsp:spPr>
        <a:xfrm>
          <a:off x="7419821" y="2325146"/>
          <a:ext cx="1626482" cy="12297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800" kern="1200" dirty="0"/>
            <a:t>..-</a:t>
          </a:r>
        </a:p>
      </dsp:txBody>
      <dsp:txXfrm>
        <a:off x="7419821" y="2325146"/>
        <a:ext cx="1626482" cy="1229759"/>
      </dsp:txXfrm>
    </dsp:sp>
    <dsp:sp modelId="{47460831-53FA-40CE-9A92-D0C0289B532B}">
      <dsp:nvSpPr>
        <dsp:cNvPr id="0" name=""/>
        <dsp:cNvSpPr/>
      </dsp:nvSpPr>
      <dsp:spPr>
        <a:xfrm>
          <a:off x="9274012" y="1674553"/>
          <a:ext cx="1626482" cy="6505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/>
            <a:t>Phase …</a:t>
          </a:r>
        </a:p>
      </dsp:txBody>
      <dsp:txXfrm>
        <a:off x="9274012" y="1674553"/>
        <a:ext cx="1626482" cy="650593"/>
      </dsp:txXfrm>
    </dsp:sp>
    <dsp:sp modelId="{BC8EE059-FBF2-482F-B921-DCF36E345A34}">
      <dsp:nvSpPr>
        <dsp:cNvPr id="0" name=""/>
        <dsp:cNvSpPr/>
      </dsp:nvSpPr>
      <dsp:spPr>
        <a:xfrm>
          <a:off x="9274012" y="2325146"/>
          <a:ext cx="1626482" cy="12297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2EF891-8094-C063-9FA7-E17769B0C5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E57EAB0-1C4E-4695-070D-0968994E1C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49B3061-32D0-436F-3056-F5B56AB54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9DE1-D1DE-4018-8999-F141B4DEC3B7}" type="datetimeFigureOut">
              <a:rPr lang="de-DE" smtClean="0"/>
              <a:t>27.04.2023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CD34B40-FFDB-4E1D-061D-50BE6AD7F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B4C43EE-B095-00BE-E149-39FC55B54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FA4E-59AD-4F25-8DCC-1038DB4E3B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8537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EBDAB1-3EC5-2F50-13CB-27D8070C9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57E83C1-3F79-C4C2-717D-3645A61545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DE73FB-E507-07BD-3128-D678592A8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9DE1-D1DE-4018-8999-F141B4DEC3B7}" type="datetimeFigureOut">
              <a:rPr lang="de-DE" smtClean="0"/>
              <a:t>27.04.2023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FA1C0E-2B8D-E79F-4935-AC683BF1F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D27954C-A148-6F38-24D8-18BEBB4D9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FA4E-59AD-4F25-8DCC-1038DB4E3B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1511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0F84064-1E48-1575-5F52-EF2AB054D9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CC017DD-72C0-0E23-D65D-674DC15522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CCA773-D990-16FE-990E-CD93A3482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9DE1-D1DE-4018-8999-F141B4DEC3B7}" type="datetimeFigureOut">
              <a:rPr lang="de-DE" smtClean="0"/>
              <a:t>27.04.2023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6CC170-9625-AFFC-C319-4C4A932BE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2E04074-5CB5-22F6-44CC-AA9B2ABE6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FA4E-59AD-4F25-8DCC-1038DB4E3B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7202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BDA8B9-597C-3EB7-FD15-409A62233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EDF81C7-DB58-FAEC-1087-0A0EDBB3D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8414346-F6B4-CD14-C57D-EED7E5550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9DE1-D1DE-4018-8999-F141B4DEC3B7}" type="datetimeFigureOut">
              <a:rPr lang="de-DE" smtClean="0"/>
              <a:t>27.04.2023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17EAF5-DBD4-6F64-4B60-320665F9B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CBEBBE-9FD3-E05E-3507-F3F83DA5B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FA4E-59AD-4F25-8DCC-1038DB4E3B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6101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6CFA10-9708-A110-8729-94C518A72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C64E31A-8A76-482B-7B05-DD9ACF99E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B0E3F0C-5149-AD56-73A6-E83CCD861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9DE1-D1DE-4018-8999-F141B4DEC3B7}" type="datetimeFigureOut">
              <a:rPr lang="de-DE" smtClean="0"/>
              <a:t>27.04.2023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A32ECC8-F30D-5249-DF08-38C0E0381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57640BA-6FBC-BEC3-FBD0-581A0EF8D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FA4E-59AD-4F25-8DCC-1038DB4E3B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2576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4241DD-BE77-B434-D335-1C7F8D936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CC7BBE8-A197-BA4C-174A-96C74D5C44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FFC839A-F909-6B9A-4A24-569F5FED35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135C486-38A1-35BF-6623-6DCDC15B9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9DE1-D1DE-4018-8999-F141B4DEC3B7}" type="datetimeFigureOut">
              <a:rPr lang="de-DE" smtClean="0"/>
              <a:t>27.04.2023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13E3B50-8CAC-FEE6-DB3A-A9A26C4DE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C2940AB-8B1D-C29C-148D-7694434E9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FA4E-59AD-4F25-8DCC-1038DB4E3B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5172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D58559-83DE-C566-3441-5393E0DF7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8905B61-5D47-8DB0-6EC6-700AA799D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662E76D-096F-9E00-AB16-3149037135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637226F-5EEF-3080-19D4-0A27F382B2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AB2FE8B-0BFF-4A44-5527-D7687F7054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9CD5D04-3079-4F77-10F2-FC9AF3389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9DE1-D1DE-4018-8999-F141B4DEC3B7}" type="datetimeFigureOut">
              <a:rPr lang="de-DE" smtClean="0"/>
              <a:t>27.04.2023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EB4B876-94EB-6FF4-1958-597796361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66CF998-49CA-5991-BCBE-481F2DEDD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FA4E-59AD-4F25-8DCC-1038DB4E3B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256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B7E07B-E09D-8E0D-D8A5-F999BFE06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8038BC9-1DAA-1760-1AA0-33EC453AC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9DE1-D1DE-4018-8999-F141B4DEC3B7}" type="datetimeFigureOut">
              <a:rPr lang="de-DE" smtClean="0"/>
              <a:t>27.04.2023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5335867-7CD2-FC16-AF7B-F878C476A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9FDDBD7-3731-8900-214E-31B978DCA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FA4E-59AD-4F25-8DCC-1038DB4E3B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7900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159EE47-862D-C887-1477-5B358AE34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9DE1-D1DE-4018-8999-F141B4DEC3B7}" type="datetimeFigureOut">
              <a:rPr lang="de-DE" smtClean="0"/>
              <a:t>27.04.2023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0BBCB6F-B5C8-64F8-BAA6-36A55CE87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14620B2-D793-A7D8-3DF8-14ADD6A43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FA4E-59AD-4F25-8DCC-1038DB4E3B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6845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89CB1A-D1EF-4DD4-8601-F4666218C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74A296-D327-C1D2-E0EF-3D7E24C5DC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DBA5CAF-F0AD-C78D-37E4-5404E7D18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763AE1E-998B-5669-4970-05D7D3A72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9DE1-D1DE-4018-8999-F141B4DEC3B7}" type="datetimeFigureOut">
              <a:rPr lang="de-DE" smtClean="0"/>
              <a:t>27.04.2023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4A41833-623D-A1E0-00BB-01D10426A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1B79F2-28A4-20C5-A49B-27A2ADBCA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FA4E-59AD-4F25-8DCC-1038DB4E3B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1155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01A230-7251-E18E-0DA5-ED4B1C337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3C74F64-A826-50B4-3332-7A4BF6E836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16A21A1-1FE6-3CF4-F73F-6C04BDC96D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B669E45-C7F9-CCBE-4B6D-604E18F3D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9DE1-D1DE-4018-8999-F141B4DEC3B7}" type="datetimeFigureOut">
              <a:rPr lang="de-DE" smtClean="0"/>
              <a:t>27.04.2023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E598340-1894-B450-726D-FB0FF6DA4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6DB7057-0FEC-1F44-D4CE-3671CE33A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FA4E-59AD-4F25-8DCC-1038DB4E3B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9836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E8439FB-5E76-E7EB-4005-646D6F65B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8B9415D-A90D-0A99-5A49-703239E513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96F2C71-B84D-4AC2-40D1-D293CEADA1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09DE1-D1DE-4018-8999-F141B4DEC3B7}" type="datetimeFigureOut">
              <a:rPr lang="de-DE" smtClean="0"/>
              <a:t>27.04.2023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DE8FC0-265C-92E7-1534-7A6FB58619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B60DE46-7303-2F9B-686A-D373E0AFED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DFA4E-59AD-4F25-8DCC-1038DB4E3B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6803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6E1DA4B4-DC7E-4321-28F3-AB646DBFAB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60967408"/>
              </p:ext>
            </p:extLst>
          </p:nvPr>
        </p:nvGraphicFramePr>
        <p:xfrm>
          <a:off x="318626" y="1203101"/>
          <a:ext cx="10903556" cy="52294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3276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5B18CA04-C863-495C-64D4-497EEF433253}"/>
              </a:ext>
            </a:extLst>
          </p:cNvPr>
          <p:cNvSpPr/>
          <p:nvPr/>
        </p:nvSpPr>
        <p:spPr>
          <a:xfrm>
            <a:off x="9013244" y="2315469"/>
            <a:ext cx="1610191" cy="489639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914424">
              <a:defRPr/>
            </a:pPr>
            <a:r>
              <a:rPr lang="de-DE" sz="800" b="1" kern="0" dirty="0">
                <a:solidFill>
                  <a:prstClr val="black"/>
                </a:solidFill>
                <a:latin typeface="Porsche Next TT"/>
                <a:cs typeface="Calibri" panose="020F0502020204030204" pitchFamily="34" charset="0"/>
              </a:rPr>
              <a:t>7. Sense </a:t>
            </a:r>
            <a:r>
              <a:rPr lang="de-DE" sz="800" b="1" kern="0" dirty="0" err="1">
                <a:solidFill>
                  <a:prstClr val="black"/>
                </a:solidFill>
                <a:latin typeface="Porsche Next TT"/>
                <a:cs typeface="Calibri" panose="020F0502020204030204" pitchFamily="34" charset="0"/>
              </a:rPr>
              <a:t>of</a:t>
            </a:r>
            <a:r>
              <a:rPr lang="de-DE" sz="800" b="1" kern="0" dirty="0">
                <a:solidFill>
                  <a:prstClr val="black"/>
                </a:solidFill>
                <a:latin typeface="Porsche Next TT"/>
                <a:cs typeface="Calibri" panose="020F0502020204030204" pitchFamily="34" charset="0"/>
              </a:rPr>
              <a:t> </a:t>
            </a:r>
            <a:r>
              <a:rPr lang="de-DE" sz="800" b="1" kern="0" dirty="0" err="1">
                <a:solidFill>
                  <a:prstClr val="black"/>
                </a:solidFill>
                <a:latin typeface="Porsche Next TT"/>
                <a:cs typeface="Calibri" panose="020F0502020204030204" pitchFamily="34" charset="0"/>
              </a:rPr>
              <a:t>security</a:t>
            </a:r>
            <a:endParaRPr lang="de-DE" sz="800" b="1" kern="0" dirty="0">
              <a:solidFill>
                <a:prstClr val="black"/>
              </a:solidFill>
              <a:latin typeface="Porsche Next TT"/>
              <a:cs typeface="Calibri" panose="020F0502020204030204" pitchFamily="34" charset="0"/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2C5326D4-6CC7-63C9-902E-011C380E5ABA}"/>
              </a:ext>
            </a:extLst>
          </p:cNvPr>
          <p:cNvSpPr/>
          <p:nvPr/>
        </p:nvSpPr>
        <p:spPr>
          <a:xfrm>
            <a:off x="6966326" y="2338582"/>
            <a:ext cx="1929100" cy="474088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914424">
              <a:defRPr/>
            </a:pPr>
            <a:r>
              <a:rPr lang="de-DE" sz="800" b="1" kern="0" dirty="0">
                <a:solidFill>
                  <a:prstClr val="black"/>
                </a:solidFill>
                <a:latin typeface="Porsche Next TT"/>
                <a:cs typeface="Calibri" panose="020F0502020204030204" pitchFamily="34" charset="0"/>
              </a:rPr>
              <a:t>6. </a:t>
            </a:r>
            <a:r>
              <a:rPr lang="de-DE" sz="800" b="1" kern="0" dirty="0" err="1">
                <a:solidFill>
                  <a:prstClr val="black"/>
                </a:solidFill>
                <a:latin typeface="Porsche Next TT"/>
                <a:cs typeface="Calibri" panose="020F0502020204030204" pitchFamily="34" charset="0"/>
              </a:rPr>
              <a:t>Availability</a:t>
            </a:r>
            <a:endParaRPr lang="de-DE" sz="800" b="1" kern="0" dirty="0">
              <a:solidFill>
                <a:prstClr val="black"/>
              </a:solidFill>
              <a:latin typeface="Porsche Next TT"/>
              <a:cs typeface="Calibri" panose="020F0502020204030204" pitchFamily="34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B71E3F36-4664-976A-0369-F5929C5379B9}"/>
              </a:ext>
            </a:extLst>
          </p:cNvPr>
          <p:cNvSpPr/>
          <p:nvPr/>
        </p:nvSpPr>
        <p:spPr>
          <a:xfrm rot="16200000">
            <a:off x="-1728136" y="3615797"/>
            <a:ext cx="3946004" cy="216000"/>
          </a:xfrm>
          <a:prstGeom prst="rect">
            <a:avLst/>
          </a:prstGeom>
          <a:gradFill rotWithShape="1">
            <a:gsLst>
              <a:gs pos="0">
                <a:sysClr val="windowText" lastClr="000000">
                  <a:shade val="51000"/>
                  <a:satMod val="130000"/>
                </a:sysClr>
              </a:gs>
              <a:gs pos="80000">
                <a:sysClr val="windowText" lastClr="000000">
                  <a:shade val="93000"/>
                  <a:satMod val="130000"/>
                </a:sysClr>
              </a:gs>
              <a:gs pos="100000">
                <a:sysClr val="windowText" lastClr="000000">
                  <a:shade val="94000"/>
                  <a:satMod val="135000"/>
                </a:sys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 defTabSz="914424">
              <a:defRPr/>
            </a:pPr>
            <a:r>
              <a:rPr lang="de-DE" b="1" kern="0" dirty="0">
                <a:solidFill>
                  <a:prstClr val="white"/>
                </a:solidFill>
                <a:latin typeface="Porsche Next TT"/>
                <a:cs typeface="Calibri" panose="020F0502020204030204" pitchFamily="34" charset="0"/>
              </a:rPr>
              <a:t>Evaluation </a:t>
            </a:r>
            <a:r>
              <a:rPr lang="de-DE" b="1" kern="0" dirty="0" err="1">
                <a:solidFill>
                  <a:prstClr val="white"/>
                </a:solidFill>
                <a:latin typeface="Porsche Next TT"/>
                <a:cs typeface="Calibri" panose="020F0502020204030204" pitchFamily="34" charset="0"/>
              </a:rPr>
              <a:t>criteria</a:t>
            </a:r>
            <a:endParaRPr lang="de-DE" sz="1600" b="1" kern="0" dirty="0">
              <a:solidFill>
                <a:prstClr val="white"/>
              </a:solidFill>
              <a:latin typeface="Porsche Next TT"/>
              <a:cs typeface="Calibri" panose="020F0502020204030204" pitchFamily="34" charset="0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861348F4-B740-FCB9-D097-08C16BB2AC5C}"/>
              </a:ext>
            </a:extLst>
          </p:cNvPr>
          <p:cNvSpPr/>
          <p:nvPr/>
        </p:nvSpPr>
        <p:spPr>
          <a:xfrm>
            <a:off x="440727" y="1748037"/>
            <a:ext cx="216000" cy="11160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vert="vert270" rtlCol="0" anchor="ctr"/>
          <a:lstStyle/>
          <a:p>
            <a:pPr algn="ctr" defTabSz="914424">
              <a:defRPr/>
            </a:pPr>
            <a:r>
              <a:rPr lang="de-DE" sz="1200" b="1" kern="0" dirty="0">
                <a:solidFill>
                  <a:prstClr val="black"/>
                </a:solidFill>
                <a:latin typeface="Porsche Next TT"/>
                <a:cs typeface="Calibri" panose="020F0502020204030204" pitchFamily="34" charset="0"/>
              </a:rPr>
              <a:t>Customer Level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6E80D3F8-44B3-0333-EF2F-9A5B2CBA1CB3}"/>
              </a:ext>
            </a:extLst>
          </p:cNvPr>
          <p:cNvSpPr/>
          <p:nvPr/>
        </p:nvSpPr>
        <p:spPr>
          <a:xfrm>
            <a:off x="3225840" y="2333046"/>
            <a:ext cx="2375970" cy="47276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914424">
              <a:defRPr/>
            </a:pPr>
            <a:r>
              <a:rPr lang="de-DE" sz="800" b="1" kern="0" dirty="0">
                <a:solidFill>
                  <a:prstClr val="black"/>
                </a:solidFill>
                <a:latin typeface="Porsche Next TT"/>
                <a:cs typeface="Calibri" panose="020F0502020204030204" pitchFamily="34" charset="0"/>
              </a:rPr>
              <a:t>4. </a:t>
            </a:r>
            <a:r>
              <a:rPr lang="de-DE" sz="800" b="1" kern="0" dirty="0" err="1">
                <a:solidFill>
                  <a:prstClr val="black"/>
                </a:solidFill>
                <a:latin typeface="Porsche Next TT"/>
                <a:cs typeface="Calibri" panose="020F0502020204030204" pitchFamily="34" charset="0"/>
              </a:rPr>
              <a:t>Functional</a:t>
            </a:r>
            <a:r>
              <a:rPr lang="de-DE" sz="800" b="1" kern="0" dirty="0">
                <a:solidFill>
                  <a:prstClr val="black"/>
                </a:solidFill>
                <a:latin typeface="Porsche Next TT"/>
                <a:cs typeface="Calibri" panose="020F0502020204030204" pitchFamily="34" charset="0"/>
              </a:rPr>
              <a:t> </a:t>
            </a:r>
            <a:r>
              <a:rPr lang="de-DE" sz="800" b="1" kern="0" dirty="0" err="1">
                <a:solidFill>
                  <a:prstClr val="black"/>
                </a:solidFill>
                <a:latin typeface="Porsche Next TT"/>
                <a:cs typeface="Calibri" panose="020F0502020204030204" pitchFamily="34" charset="0"/>
              </a:rPr>
              <a:t>performance</a:t>
            </a:r>
            <a:endParaRPr lang="de-DE" sz="800" b="1" kern="0" dirty="0">
              <a:solidFill>
                <a:prstClr val="black"/>
              </a:solidFill>
              <a:latin typeface="Porsche Next TT"/>
              <a:cs typeface="Calibri" panose="020F0502020204030204" pitchFamily="34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2045CFF-8F31-B158-97DF-6D724D9E19BC}"/>
              </a:ext>
            </a:extLst>
          </p:cNvPr>
          <p:cNvSpPr/>
          <p:nvPr/>
        </p:nvSpPr>
        <p:spPr>
          <a:xfrm>
            <a:off x="5719627" y="2330773"/>
            <a:ext cx="1128881" cy="474335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914424">
              <a:defRPr/>
            </a:pPr>
            <a:r>
              <a:rPr lang="de-DE" sz="800" b="1" kern="0" dirty="0">
                <a:solidFill>
                  <a:prstClr val="black"/>
                </a:solidFill>
                <a:latin typeface="Porsche Next TT"/>
                <a:cs typeface="Calibri" panose="020F0502020204030204" pitchFamily="34" charset="0"/>
              </a:rPr>
              <a:t>5.Vehicle </a:t>
            </a:r>
            <a:r>
              <a:rPr lang="de-DE" sz="800" b="1" kern="0" dirty="0" err="1">
                <a:solidFill>
                  <a:prstClr val="black"/>
                </a:solidFill>
                <a:latin typeface="Porsche Next TT"/>
                <a:cs typeface="Calibri" panose="020F0502020204030204" pitchFamily="34" charset="0"/>
              </a:rPr>
              <a:t>response</a:t>
            </a:r>
            <a:r>
              <a:rPr lang="de-DE" sz="800" b="1" kern="0" dirty="0">
                <a:solidFill>
                  <a:prstClr val="black"/>
                </a:solidFill>
                <a:latin typeface="Porsche Next TT"/>
                <a:cs typeface="Calibri" panose="020F0502020204030204" pitchFamily="34" charset="0"/>
              </a:rPr>
              <a:t> / </a:t>
            </a:r>
            <a:r>
              <a:rPr lang="de-DE" sz="800" b="1" kern="0" dirty="0" err="1">
                <a:solidFill>
                  <a:prstClr val="black"/>
                </a:solidFill>
                <a:latin typeface="Porsche Next TT"/>
                <a:cs typeface="Calibri" panose="020F0502020204030204" pitchFamily="34" charset="0"/>
              </a:rPr>
              <a:t>comfort</a:t>
            </a:r>
            <a:endParaRPr lang="de-DE" sz="800" b="1" kern="0" dirty="0">
              <a:solidFill>
                <a:prstClr val="black"/>
              </a:solidFill>
              <a:latin typeface="Porsche Next TT"/>
              <a:cs typeface="Calibri" panose="020F0502020204030204" pitchFamily="34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31E7E3FE-7937-8446-7774-00374F58731A}"/>
              </a:ext>
            </a:extLst>
          </p:cNvPr>
          <p:cNvSpPr/>
          <p:nvPr/>
        </p:nvSpPr>
        <p:spPr>
          <a:xfrm>
            <a:off x="2208222" y="2333046"/>
            <a:ext cx="925806" cy="47276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914424">
              <a:defRPr/>
            </a:pPr>
            <a:r>
              <a:rPr lang="de-DE" sz="800" b="1" kern="0" dirty="0">
                <a:solidFill>
                  <a:prstClr val="black"/>
                </a:solidFill>
                <a:latin typeface="Porsche Next TT"/>
                <a:cs typeface="Calibri" panose="020F0502020204030204" pitchFamily="34" charset="0"/>
              </a:rPr>
              <a:t>3</a:t>
            </a:r>
            <a:r>
              <a:rPr lang="de-DE" sz="800" b="0" i="0" dirty="0">
                <a:solidFill>
                  <a:srgbClr val="000000"/>
                </a:solidFill>
                <a:effectLst/>
                <a:latin typeface="-apple-system"/>
              </a:rPr>
              <a:t> </a:t>
            </a:r>
            <a:r>
              <a:rPr lang="de-DE" sz="800" b="0" i="0" dirty="0" err="1">
                <a:solidFill>
                  <a:srgbClr val="000000"/>
                </a:solidFill>
                <a:effectLst/>
                <a:latin typeface="-apple-system"/>
              </a:rPr>
              <a:t>technical</a:t>
            </a:r>
            <a:r>
              <a:rPr lang="de-DE" sz="800" b="0" i="0" dirty="0">
                <a:solidFill>
                  <a:srgbClr val="000000"/>
                </a:solidFill>
                <a:effectLst/>
                <a:latin typeface="-apple-system"/>
              </a:rPr>
              <a:t> </a:t>
            </a:r>
            <a:r>
              <a:rPr lang="de-DE" sz="800" b="0" i="0" dirty="0" err="1">
                <a:solidFill>
                  <a:srgbClr val="000000"/>
                </a:solidFill>
                <a:effectLst/>
                <a:latin typeface="-apple-system"/>
              </a:rPr>
              <a:t>functional</a:t>
            </a:r>
            <a:r>
              <a:rPr lang="de-DE" sz="800" b="0" i="0" dirty="0">
                <a:solidFill>
                  <a:srgbClr val="000000"/>
                </a:solidFill>
                <a:effectLst/>
                <a:latin typeface="-apple-system"/>
              </a:rPr>
              <a:t> </a:t>
            </a:r>
            <a:r>
              <a:rPr lang="de-DE" sz="800" b="0" i="0" dirty="0" err="1">
                <a:solidFill>
                  <a:srgbClr val="000000"/>
                </a:solidFill>
                <a:effectLst/>
                <a:latin typeface="-apple-system"/>
              </a:rPr>
              <a:t>scope</a:t>
            </a:r>
            <a:endParaRPr lang="de-DE" sz="800" b="1" kern="0" dirty="0">
              <a:solidFill>
                <a:prstClr val="black"/>
              </a:solidFill>
              <a:latin typeface="Porsche Next TT"/>
              <a:cs typeface="Calibri" panose="020F0502020204030204" pitchFamily="34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756BAF4C-CBC6-6542-4B54-62A698A7C0B4}"/>
              </a:ext>
            </a:extLst>
          </p:cNvPr>
          <p:cNvSpPr/>
          <p:nvPr/>
        </p:nvSpPr>
        <p:spPr>
          <a:xfrm>
            <a:off x="1457794" y="2338335"/>
            <a:ext cx="665502" cy="474335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914424">
              <a:defRPr/>
            </a:pPr>
            <a:r>
              <a:rPr lang="de-DE" sz="800" b="1" kern="0" dirty="0">
                <a:solidFill>
                  <a:prstClr val="black"/>
                </a:solidFill>
                <a:latin typeface="Porsche Next TT"/>
                <a:cs typeface="Calibri" panose="020F0502020204030204" pitchFamily="34" charset="0"/>
              </a:rPr>
              <a:t>2. Driver </a:t>
            </a:r>
            <a:r>
              <a:rPr lang="de-DE" sz="800" b="1" kern="0" dirty="0" err="1">
                <a:solidFill>
                  <a:prstClr val="black"/>
                </a:solidFill>
                <a:latin typeface="Porsche Next TT"/>
                <a:cs typeface="Calibri" panose="020F0502020204030204" pitchFamily="34" charset="0"/>
              </a:rPr>
              <a:t>interaction</a:t>
            </a:r>
            <a:endParaRPr lang="de-DE" sz="800" b="1" kern="0" dirty="0">
              <a:solidFill>
                <a:prstClr val="black"/>
              </a:solidFill>
              <a:latin typeface="Porsche Next TT"/>
              <a:cs typeface="Calibri" panose="020F0502020204030204" pitchFamily="34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A5335672-E504-01EF-38B2-1EADA4FBDA17}"/>
              </a:ext>
            </a:extLst>
          </p:cNvPr>
          <p:cNvSpPr/>
          <p:nvPr/>
        </p:nvSpPr>
        <p:spPr>
          <a:xfrm>
            <a:off x="2210167" y="2938796"/>
            <a:ext cx="184755" cy="443997"/>
          </a:xfrm>
          <a:prstGeom prst="rect">
            <a:avLst/>
          </a:prstGeom>
          <a:gradFill rotWithShape="1">
            <a:gsLst>
              <a:gs pos="0">
                <a:srgbClr val="336699">
                  <a:shade val="51000"/>
                  <a:satMod val="130000"/>
                </a:srgbClr>
              </a:gs>
              <a:gs pos="80000">
                <a:srgbClr val="336699">
                  <a:shade val="93000"/>
                  <a:satMod val="130000"/>
                </a:srgbClr>
              </a:gs>
              <a:gs pos="100000">
                <a:srgbClr val="33669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vert270" rtlCol="0" anchor="ctr"/>
          <a:lstStyle/>
          <a:p>
            <a:pPr algn="ctr" defTabSz="914424">
              <a:defRPr/>
            </a:pPr>
            <a:r>
              <a:rPr lang="de-DE" sz="900" kern="0" dirty="0">
                <a:solidFill>
                  <a:prstClr val="white"/>
                </a:solidFill>
                <a:latin typeface="Porsche Next TT"/>
                <a:cs typeface="Calibri" panose="020F0502020204030204" pitchFamily="34" charset="0"/>
              </a:rPr>
              <a:t>3.1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EC700D3-D15C-B8A3-D276-7438394EFE24}"/>
              </a:ext>
            </a:extLst>
          </p:cNvPr>
          <p:cNvSpPr/>
          <p:nvPr/>
        </p:nvSpPr>
        <p:spPr>
          <a:xfrm>
            <a:off x="1457794" y="2941799"/>
            <a:ext cx="184755" cy="443997"/>
          </a:xfrm>
          <a:prstGeom prst="rect">
            <a:avLst/>
          </a:prstGeom>
          <a:gradFill rotWithShape="1">
            <a:gsLst>
              <a:gs pos="0">
                <a:srgbClr val="336699">
                  <a:shade val="51000"/>
                  <a:satMod val="130000"/>
                </a:srgbClr>
              </a:gs>
              <a:gs pos="80000">
                <a:srgbClr val="336699">
                  <a:shade val="93000"/>
                  <a:satMod val="130000"/>
                </a:srgbClr>
              </a:gs>
              <a:gs pos="100000">
                <a:srgbClr val="33669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vert270" rtlCol="0" anchor="ctr"/>
          <a:lstStyle/>
          <a:p>
            <a:pPr algn="ctr" defTabSz="914424">
              <a:defRPr/>
            </a:pPr>
            <a:r>
              <a:rPr lang="de-DE" sz="900" kern="0" dirty="0">
                <a:solidFill>
                  <a:prstClr val="white"/>
                </a:solidFill>
                <a:latin typeface="Porsche Next TT"/>
                <a:cs typeface="Calibri" panose="020F0502020204030204" pitchFamily="34" charset="0"/>
              </a:rPr>
              <a:t>2.1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B93888B8-7916-3BC1-C315-C86745A9097F}"/>
              </a:ext>
            </a:extLst>
          </p:cNvPr>
          <p:cNvSpPr/>
          <p:nvPr/>
        </p:nvSpPr>
        <p:spPr>
          <a:xfrm>
            <a:off x="1702812" y="2941799"/>
            <a:ext cx="184755" cy="443997"/>
          </a:xfrm>
          <a:prstGeom prst="rect">
            <a:avLst/>
          </a:prstGeom>
          <a:gradFill rotWithShape="1">
            <a:gsLst>
              <a:gs pos="0">
                <a:srgbClr val="336699">
                  <a:shade val="51000"/>
                  <a:satMod val="130000"/>
                </a:srgbClr>
              </a:gs>
              <a:gs pos="80000">
                <a:srgbClr val="336699">
                  <a:shade val="93000"/>
                  <a:satMod val="130000"/>
                </a:srgbClr>
              </a:gs>
              <a:gs pos="100000">
                <a:srgbClr val="33669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vert270" rtlCol="0" anchor="ctr"/>
          <a:lstStyle/>
          <a:p>
            <a:pPr algn="ctr" defTabSz="914424">
              <a:defRPr/>
            </a:pPr>
            <a:r>
              <a:rPr lang="de-DE" sz="900" kern="0" dirty="0">
                <a:solidFill>
                  <a:prstClr val="white"/>
                </a:solidFill>
                <a:latin typeface="Porsche Next TT"/>
                <a:cs typeface="Calibri" panose="020F0502020204030204" pitchFamily="34" charset="0"/>
              </a:rPr>
              <a:t>2.2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BD13F57D-EDBB-E688-C757-E3FB7651E39D}"/>
              </a:ext>
            </a:extLst>
          </p:cNvPr>
          <p:cNvSpPr/>
          <p:nvPr/>
        </p:nvSpPr>
        <p:spPr>
          <a:xfrm>
            <a:off x="738519" y="2941799"/>
            <a:ext cx="184755" cy="443997"/>
          </a:xfrm>
          <a:prstGeom prst="rect">
            <a:avLst/>
          </a:prstGeom>
          <a:gradFill rotWithShape="1">
            <a:gsLst>
              <a:gs pos="0">
                <a:srgbClr val="336699">
                  <a:shade val="51000"/>
                  <a:satMod val="130000"/>
                </a:srgbClr>
              </a:gs>
              <a:gs pos="80000">
                <a:srgbClr val="336699">
                  <a:shade val="93000"/>
                  <a:satMod val="130000"/>
                </a:srgbClr>
              </a:gs>
              <a:gs pos="100000">
                <a:srgbClr val="33669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vert270" rtlCol="0" anchor="ctr"/>
          <a:lstStyle/>
          <a:p>
            <a:pPr algn="ctr" defTabSz="914424">
              <a:defRPr/>
            </a:pPr>
            <a:r>
              <a:rPr lang="de-DE" sz="900" kern="0" dirty="0">
                <a:solidFill>
                  <a:prstClr val="white"/>
                </a:solidFill>
                <a:latin typeface="Porsche Next TT"/>
                <a:cs typeface="Calibri" panose="020F0502020204030204" pitchFamily="34" charset="0"/>
              </a:rPr>
              <a:t>1.1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CD38EF41-A3D3-E846-5286-D9E00FB05ACD}"/>
              </a:ext>
            </a:extLst>
          </p:cNvPr>
          <p:cNvSpPr/>
          <p:nvPr/>
        </p:nvSpPr>
        <p:spPr>
          <a:xfrm>
            <a:off x="1470830" y="3528515"/>
            <a:ext cx="180000" cy="2160000"/>
          </a:xfrm>
          <a:prstGeom prst="rect">
            <a:avLst/>
          </a:prstGeom>
          <a:gradFill rotWithShape="1">
            <a:gsLst>
              <a:gs pos="0">
                <a:srgbClr val="336699">
                  <a:shade val="51000"/>
                  <a:satMod val="130000"/>
                </a:srgbClr>
              </a:gs>
              <a:gs pos="80000">
                <a:srgbClr val="336699">
                  <a:shade val="93000"/>
                  <a:satMod val="130000"/>
                </a:srgbClr>
              </a:gs>
              <a:gs pos="100000">
                <a:srgbClr val="33669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vert270" rtlCol="0" anchor="ctr"/>
          <a:lstStyle/>
          <a:p>
            <a:pPr algn="ctr" defTabSz="914424">
              <a:defRPr/>
            </a:pPr>
            <a:endParaRPr lang="de-DE" sz="900" kern="0" dirty="0">
              <a:solidFill>
                <a:prstClr val="white"/>
              </a:solidFill>
              <a:latin typeface="Porsche Next TT"/>
              <a:cs typeface="Calibri" panose="020F0502020204030204" pitchFamily="34" charset="0"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4027CF74-219F-5CD8-1F8F-F57E108F78BB}"/>
              </a:ext>
            </a:extLst>
          </p:cNvPr>
          <p:cNvSpPr/>
          <p:nvPr/>
        </p:nvSpPr>
        <p:spPr>
          <a:xfrm>
            <a:off x="1716268" y="3528951"/>
            <a:ext cx="180000" cy="2160000"/>
          </a:xfrm>
          <a:prstGeom prst="rect">
            <a:avLst/>
          </a:prstGeom>
          <a:gradFill rotWithShape="1">
            <a:gsLst>
              <a:gs pos="0">
                <a:srgbClr val="336699">
                  <a:shade val="51000"/>
                  <a:satMod val="130000"/>
                </a:srgbClr>
              </a:gs>
              <a:gs pos="80000">
                <a:srgbClr val="336699">
                  <a:shade val="93000"/>
                  <a:satMod val="130000"/>
                </a:srgbClr>
              </a:gs>
              <a:gs pos="100000">
                <a:srgbClr val="33669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vert270" rtlCol="0" anchor="ctr"/>
          <a:lstStyle/>
          <a:p>
            <a:pPr algn="ctr" defTabSz="914424">
              <a:defRPr/>
            </a:pPr>
            <a:endParaRPr lang="de-DE" sz="900" kern="0" dirty="0">
              <a:solidFill>
                <a:prstClr val="white"/>
              </a:solidFill>
              <a:latin typeface="Porsche Next TT"/>
              <a:cs typeface="Calibri" panose="020F0502020204030204" pitchFamily="34" charset="0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EBC5070D-5D92-5142-2A49-808D679FBEA2}"/>
              </a:ext>
            </a:extLst>
          </p:cNvPr>
          <p:cNvSpPr/>
          <p:nvPr/>
        </p:nvSpPr>
        <p:spPr>
          <a:xfrm>
            <a:off x="1961708" y="3527208"/>
            <a:ext cx="180000" cy="2160000"/>
          </a:xfrm>
          <a:prstGeom prst="rect">
            <a:avLst/>
          </a:prstGeom>
          <a:gradFill rotWithShape="1">
            <a:gsLst>
              <a:gs pos="0">
                <a:srgbClr val="336699">
                  <a:shade val="51000"/>
                  <a:satMod val="130000"/>
                </a:srgbClr>
              </a:gs>
              <a:gs pos="80000">
                <a:srgbClr val="336699">
                  <a:shade val="93000"/>
                  <a:satMod val="130000"/>
                </a:srgbClr>
              </a:gs>
              <a:gs pos="100000">
                <a:srgbClr val="33669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vert270" rtlCol="0" anchor="ctr"/>
          <a:lstStyle/>
          <a:p>
            <a:pPr algn="ctr" defTabSz="914424">
              <a:defRPr/>
            </a:pPr>
            <a:endParaRPr lang="de-DE" sz="900" kern="0" dirty="0">
              <a:solidFill>
                <a:prstClr val="white"/>
              </a:solidFill>
              <a:latin typeface="Porsche Next TT"/>
              <a:cs typeface="Calibri" panose="020F0502020204030204" pitchFamily="34" charset="0"/>
            </a:endParaRP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3DC63967-2F57-1BCE-D137-0F573F3C6968}"/>
              </a:ext>
            </a:extLst>
          </p:cNvPr>
          <p:cNvSpPr/>
          <p:nvPr/>
        </p:nvSpPr>
        <p:spPr>
          <a:xfrm>
            <a:off x="1938541" y="2941796"/>
            <a:ext cx="184755" cy="443997"/>
          </a:xfrm>
          <a:prstGeom prst="rect">
            <a:avLst/>
          </a:prstGeom>
          <a:gradFill rotWithShape="1">
            <a:gsLst>
              <a:gs pos="0">
                <a:srgbClr val="336699">
                  <a:shade val="51000"/>
                  <a:satMod val="130000"/>
                </a:srgbClr>
              </a:gs>
              <a:gs pos="80000">
                <a:srgbClr val="336699">
                  <a:shade val="93000"/>
                  <a:satMod val="130000"/>
                </a:srgbClr>
              </a:gs>
              <a:gs pos="100000">
                <a:srgbClr val="33669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vert270" rtlCol="0" anchor="ctr"/>
          <a:lstStyle/>
          <a:p>
            <a:pPr algn="ctr" defTabSz="914424">
              <a:defRPr/>
            </a:pPr>
            <a:r>
              <a:rPr lang="de-DE" sz="900" kern="0" dirty="0">
                <a:solidFill>
                  <a:prstClr val="white"/>
                </a:solidFill>
                <a:latin typeface="Porsche Next TT"/>
                <a:cs typeface="Calibri" panose="020F0502020204030204" pitchFamily="34" charset="0"/>
              </a:rPr>
              <a:t>2.3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8E6DDBCB-36CF-CB52-A028-6EDAF852A15E}"/>
              </a:ext>
            </a:extLst>
          </p:cNvPr>
          <p:cNvSpPr/>
          <p:nvPr/>
        </p:nvSpPr>
        <p:spPr>
          <a:xfrm>
            <a:off x="734513" y="3526771"/>
            <a:ext cx="180000" cy="2160000"/>
          </a:xfrm>
          <a:prstGeom prst="rect">
            <a:avLst/>
          </a:prstGeom>
          <a:gradFill rotWithShape="1">
            <a:gsLst>
              <a:gs pos="0">
                <a:srgbClr val="336699">
                  <a:shade val="51000"/>
                  <a:satMod val="130000"/>
                </a:srgbClr>
              </a:gs>
              <a:gs pos="80000">
                <a:srgbClr val="336699">
                  <a:shade val="93000"/>
                  <a:satMod val="130000"/>
                </a:srgbClr>
              </a:gs>
              <a:gs pos="100000">
                <a:srgbClr val="33669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vert270" rtlCol="0" anchor="ctr"/>
          <a:lstStyle/>
          <a:p>
            <a:pPr algn="ctr" defTabSz="914424">
              <a:defRPr/>
            </a:pPr>
            <a:endParaRPr lang="de-DE" sz="900" kern="0" dirty="0">
              <a:solidFill>
                <a:prstClr val="white"/>
              </a:solidFill>
              <a:latin typeface="Porsche Next TT"/>
              <a:cs typeface="Calibri" panose="020F0502020204030204" pitchFamily="34" charset="0"/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BEB28245-F0B5-C2FD-D231-569EB4F9DBF8}"/>
              </a:ext>
            </a:extLst>
          </p:cNvPr>
          <p:cNvSpPr/>
          <p:nvPr/>
        </p:nvSpPr>
        <p:spPr>
          <a:xfrm>
            <a:off x="979951" y="3527643"/>
            <a:ext cx="180000" cy="2160000"/>
          </a:xfrm>
          <a:prstGeom prst="rect">
            <a:avLst/>
          </a:prstGeom>
          <a:gradFill rotWithShape="1">
            <a:gsLst>
              <a:gs pos="0">
                <a:srgbClr val="336699">
                  <a:shade val="51000"/>
                  <a:satMod val="130000"/>
                </a:srgbClr>
              </a:gs>
              <a:gs pos="80000">
                <a:srgbClr val="336699">
                  <a:shade val="93000"/>
                  <a:satMod val="130000"/>
                </a:srgbClr>
              </a:gs>
              <a:gs pos="100000">
                <a:srgbClr val="33669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vert270" rtlCol="0" anchor="ctr"/>
          <a:lstStyle/>
          <a:p>
            <a:pPr algn="ctr" defTabSz="914424">
              <a:defRPr/>
            </a:pPr>
            <a:endParaRPr lang="de-DE" sz="900" kern="0" dirty="0">
              <a:solidFill>
                <a:prstClr val="white"/>
              </a:solidFill>
              <a:latin typeface="Porsche Next TT"/>
              <a:cs typeface="Calibri" panose="020F0502020204030204" pitchFamily="34" charset="0"/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946BD840-9D5D-210C-399F-0F3A0EA8F7ED}"/>
              </a:ext>
            </a:extLst>
          </p:cNvPr>
          <p:cNvSpPr/>
          <p:nvPr/>
        </p:nvSpPr>
        <p:spPr>
          <a:xfrm>
            <a:off x="1225391" y="3539851"/>
            <a:ext cx="180000" cy="2160000"/>
          </a:xfrm>
          <a:prstGeom prst="rect">
            <a:avLst/>
          </a:prstGeom>
          <a:gradFill rotWithShape="1">
            <a:gsLst>
              <a:gs pos="0">
                <a:srgbClr val="336699">
                  <a:shade val="51000"/>
                  <a:satMod val="130000"/>
                </a:srgbClr>
              </a:gs>
              <a:gs pos="80000">
                <a:srgbClr val="336699">
                  <a:shade val="93000"/>
                  <a:satMod val="130000"/>
                </a:srgbClr>
              </a:gs>
              <a:gs pos="100000">
                <a:srgbClr val="33669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vert270" rtlCol="0" anchor="ctr"/>
          <a:lstStyle/>
          <a:p>
            <a:pPr algn="ctr" defTabSz="914424">
              <a:defRPr/>
            </a:pPr>
            <a:endParaRPr lang="de-DE" sz="900" kern="0" dirty="0">
              <a:solidFill>
                <a:prstClr val="white"/>
              </a:solidFill>
              <a:latin typeface="Porsche Next TT"/>
              <a:cs typeface="Calibri" panose="020F0502020204030204" pitchFamily="34" charset="0"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DC267A01-4CD2-759A-25A1-373E7EBD1E97}"/>
              </a:ext>
            </a:extLst>
          </p:cNvPr>
          <p:cNvSpPr/>
          <p:nvPr/>
        </p:nvSpPr>
        <p:spPr>
          <a:xfrm>
            <a:off x="968235" y="2941799"/>
            <a:ext cx="184755" cy="443997"/>
          </a:xfrm>
          <a:prstGeom prst="rect">
            <a:avLst/>
          </a:prstGeom>
          <a:gradFill rotWithShape="1">
            <a:gsLst>
              <a:gs pos="0">
                <a:srgbClr val="336699">
                  <a:shade val="51000"/>
                  <a:satMod val="130000"/>
                </a:srgbClr>
              </a:gs>
              <a:gs pos="80000">
                <a:srgbClr val="336699">
                  <a:shade val="93000"/>
                  <a:satMod val="130000"/>
                </a:srgbClr>
              </a:gs>
              <a:gs pos="100000">
                <a:srgbClr val="33669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vert270" rtlCol="0" anchor="ctr"/>
          <a:lstStyle/>
          <a:p>
            <a:pPr algn="ctr" defTabSz="914424">
              <a:defRPr/>
            </a:pPr>
            <a:r>
              <a:rPr lang="de-DE" sz="900" kern="0" dirty="0">
                <a:solidFill>
                  <a:prstClr val="white"/>
                </a:solidFill>
                <a:latin typeface="Porsche Next TT"/>
                <a:cs typeface="Calibri" panose="020F0502020204030204" pitchFamily="34" charset="0"/>
              </a:rPr>
              <a:t>1.2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8807E644-F3E4-59B0-6E61-47D9C480CED1}"/>
              </a:ext>
            </a:extLst>
          </p:cNvPr>
          <p:cNvSpPr/>
          <p:nvPr/>
        </p:nvSpPr>
        <p:spPr>
          <a:xfrm>
            <a:off x="2463829" y="2946135"/>
            <a:ext cx="184755" cy="443997"/>
          </a:xfrm>
          <a:prstGeom prst="rect">
            <a:avLst/>
          </a:prstGeom>
          <a:gradFill rotWithShape="1">
            <a:gsLst>
              <a:gs pos="0">
                <a:srgbClr val="336699">
                  <a:shade val="51000"/>
                  <a:satMod val="130000"/>
                </a:srgbClr>
              </a:gs>
              <a:gs pos="80000">
                <a:srgbClr val="336699">
                  <a:shade val="93000"/>
                  <a:satMod val="130000"/>
                </a:srgbClr>
              </a:gs>
              <a:gs pos="100000">
                <a:srgbClr val="33669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vert270" rtlCol="0" anchor="ctr"/>
          <a:lstStyle/>
          <a:p>
            <a:pPr algn="ctr" defTabSz="914424">
              <a:defRPr/>
            </a:pPr>
            <a:r>
              <a:rPr lang="de-DE" sz="900" kern="0" dirty="0">
                <a:solidFill>
                  <a:prstClr val="white"/>
                </a:solidFill>
                <a:latin typeface="Porsche Next TT"/>
                <a:cs typeface="Calibri" panose="020F0502020204030204" pitchFamily="34" charset="0"/>
              </a:rPr>
              <a:t>3.2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EA01A650-8816-7205-F356-F845E9D2EC19}"/>
              </a:ext>
            </a:extLst>
          </p:cNvPr>
          <p:cNvSpPr/>
          <p:nvPr/>
        </p:nvSpPr>
        <p:spPr>
          <a:xfrm>
            <a:off x="1201241" y="2944466"/>
            <a:ext cx="184755" cy="443997"/>
          </a:xfrm>
          <a:prstGeom prst="rect">
            <a:avLst/>
          </a:prstGeom>
          <a:gradFill rotWithShape="1">
            <a:gsLst>
              <a:gs pos="0">
                <a:srgbClr val="336699">
                  <a:shade val="51000"/>
                  <a:satMod val="130000"/>
                </a:srgbClr>
              </a:gs>
              <a:gs pos="80000">
                <a:srgbClr val="336699">
                  <a:shade val="93000"/>
                  <a:satMod val="130000"/>
                </a:srgbClr>
              </a:gs>
              <a:gs pos="100000">
                <a:srgbClr val="33669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vert270" rtlCol="0" anchor="ctr"/>
          <a:lstStyle/>
          <a:p>
            <a:pPr algn="ctr" defTabSz="914424">
              <a:defRPr/>
            </a:pPr>
            <a:r>
              <a:rPr lang="de-DE" sz="900" kern="0" dirty="0">
                <a:solidFill>
                  <a:prstClr val="white"/>
                </a:solidFill>
                <a:latin typeface="Porsche Next TT"/>
                <a:cs typeface="Calibri" panose="020F0502020204030204" pitchFamily="34" charset="0"/>
              </a:rPr>
              <a:t>1.3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F3CA6A43-8CE0-255D-9813-045FCFA29EBE}"/>
              </a:ext>
            </a:extLst>
          </p:cNvPr>
          <p:cNvSpPr/>
          <p:nvPr/>
        </p:nvSpPr>
        <p:spPr>
          <a:xfrm>
            <a:off x="2208222" y="3529387"/>
            <a:ext cx="180000" cy="2160000"/>
          </a:xfrm>
          <a:prstGeom prst="rect">
            <a:avLst/>
          </a:prstGeom>
          <a:gradFill rotWithShape="1">
            <a:gsLst>
              <a:gs pos="0">
                <a:srgbClr val="336699">
                  <a:shade val="51000"/>
                  <a:satMod val="130000"/>
                </a:srgbClr>
              </a:gs>
              <a:gs pos="80000">
                <a:srgbClr val="336699">
                  <a:shade val="93000"/>
                  <a:satMod val="130000"/>
                </a:srgbClr>
              </a:gs>
              <a:gs pos="100000">
                <a:srgbClr val="33669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vert270" rtlCol="0" anchor="ctr"/>
          <a:lstStyle/>
          <a:p>
            <a:pPr algn="ctr" defTabSz="914424">
              <a:defRPr/>
            </a:pPr>
            <a:endParaRPr lang="de-DE" sz="900" kern="0" dirty="0">
              <a:solidFill>
                <a:prstClr val="white"/>
              </a:solidFill>
              <a:latin typeface="Porsche Next TT"/>
              <a:cs typeface="Calibri" panose="020F0502020204030204" pitchFamily="34" charset="0"/>
            </a:endParaRP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8B1AEF00-08AE-046F-42A8-D34959876B4B}"/>
              </a:ext>
            </a:extLst>
          </p:cNvPr>
          <p:cNvSpPr/>
          <p:nvPr/>
        </p:nvSpPr>
        <p:spPr>
          <a:xfrm>
            <a:off x="2453662" y="3527643"/>
            <a:ext cx="180000" cy="2160000"/>
          </a:xfrm>
          <a:prstGeom prst="rect">
            <a:avLst/>
          </a:prstGeom>
          <a:gradFill rotWithShape="1">
            <a:gsLst>
              <a:gs pos="0">
                <a:srgbClr val="336699">
                  <a:shade val="51000"/>
                  <a:satMod val="130000"/>
                </a:srgbClr>
              </a:gs>
              <a:gs pos="80000">
                <a:srgbClr val="336699">
                  <a:shade val="93000"/>
                  <a:satMod val="130000"/>
                </a:srgbClr>
              </a:gs>
              <a:gs pos="100000">
                <a:srgbClr val="33669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vert270" rtlCol="0" anchor="ctr"/>
          <a:lstStyle/>
          <a:p>
            <a:pPr algn="ctr" defTabSz="914424">
              <a:defRPr/>
            </a:pPr>
            <a:endParaRPr lang="de-DE" sz="900" kern="0" dirty="0">
              <a:solidFill>
                <a:prstClr val="white"/>
              </a:solidFill>
              <a:latin typeface="Porsche Next TT"/>
              <a:cs typeface="Calibri" panose="020F0502020204030204" pitchFamily="34" charset="0"/>
            </a:endParaRP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506852D2-EAC9-DFAE-016F-47A867CEFA32}"/>
              </a:ext>
            </a:extLst>
          </p:cNvPr>
          <p:cNvSpPr/>
          <p:nvPr/>
        </p:nvSpPr>
        <p:spPr>
          <a:xfrm>
            <a:off x="2699101" y="3527206"/>
            <a:ext cx="180000" cy="2160000"/>
          </a:xfrm>
          <a:prstGeom prst="rect">
            <a:avLst/>
          </a:prstGeom>
          <a:gradFill rotWithShape="1">
            <a:gsLst>
              <a:gs pos="0">
                <a:srgbClr val="336699">
                  <a:shade val="51000"/>
                  <a:satMod val="130000"/>
                </a:srgbClr>
              </a:gs>
              <a:gs pos="80000">
                <a:srgbClr val="336699">
                  <a:shade val="93000"/>
                  <a:satMod val="130000"/>
                </a:srgbClr>
              </a:gs>
              <a:gs pos="100000">
                <a:srgbClr val="33669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vert270" rtlCol="0" anchor="ctr"/>
          <a:lstStyle/>
          <a:p>
            <a:pPr algn="ctr" defTabSz="914424">
              <a:defRPr/>
            </a:pPr>
            <a:endParaRPr lang="de-DE" sz="900" kern="0" dirty="0">
              <a:solidFill>
                <a:prstClr val="white"/>
              </a:solidFill>
              <a:latin typeface="Porsche Next TT"/>
              <a:cs typeface="Calibri" panose="020F0502020204030204" pitchFamily="34" charset="0"/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C4DF34C1-865F-3E9C-2109-F6598C664974}"/>
              </a:ext>
            </a:extLst>
          </p:cNvPr>
          <p:cNvSpPr/>
          <p:nvPr/>
        </p:nvSpPr>
        <p:spPr>
          <a:xfrm>
            <a:off x="2696723" y="2946135"/>
            <a:ext cx="184755" cy="443997"/>
          </a:xfrm>
          <a:prstGeom prst="rect">
            <a:avLst/>
          </a:prstGeom>
          <a:gradFill rotWithShape="1">
            <a:gsLst>
              <a:gs pos="0">
                <a:srgbClr val="336699">
                  <a:shade val="51000"/>
                  <a:satMod val="130000"/>
                </a:srgbClr>
              </a:gs>
              <a:gs pos="80000">
                <a:srgbClr val="336699">
                  <a:shade val="93000"/>
                  <a:satMod val="130000"/>
                </a:srgbClr>
              </a:gs>
              <a:gs pos="100000">
                <a:srgbClr val="33669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vert270" rtlCol="0" anchor="ctr"/>
          <a:lstStyle/>
          <a:p>
            <a:pPr algn="ctr" defTabSz="914424">
              <a:defRPr/>
            </a:pPr>
            <a:r>
              <a:rPr lang="de-DE" sz="900" kern="0" dirty="0">
                <a:solidFill>
                  <a:prstClr val="white"/>
                </a:solidFill>
                <a:latin typeface="Porsche Next TT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82BD7A75-E09B-05AC-431A-645E8872B9D5}"/>
              </a:ext>
            </a:extLst>
          </p:cNvPr>
          <p:cNvSpPr/>
          <p:nvPr/>
        </p:nvSpPr>
        <p:spPr>
          <a:xfrm>
            <a:off x="441467" y="2938795"/>
            <a:ext cx="216000" cy="2758004"/>
          </a:xfrm>
          <a:prstGeom prst="rect">
            <a:avLst/>
          </a:prstGeom>
          <a:gradFill rotWithShape="1">
            <a:gsLst>
              <a:gs pos="0">
                <a:srgbClr val="336699">
                  <a:shade val="51000"/>
                  <a:satMod val="130000"/>
                </a:srgbClr>
              </a:gs>
              <a:gs pos="80000">
                <a:srgbClr val="336699">
                  <a:shade val="93000"/>
                  <a:satMod val="130000"/>
                </a:srgbClr>
              </a:gs>
              <a:gs pos="100000">
                <a:srgbClr val="33669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vert270" rtlCol="0" anchor="ctr"/>
          <a:lstStyle/>
          <a:p>
            <a:pPr algn="ctr" defTabSz="914424">
              <a:defRPr/>
            </a:pPr>
            <a:r>
              <a:rPr lang="de-DE" sz="1600" b="1" kern="0" dirty="0">
                <a:solidFill>
                  <a:prstClr val="white"/>
                </a:solidFill>
                <a:latin typeface="Porsche Next TT"/>
                <a:cs typeface="Calibri" panose="020F0502020204030204" pitchFamily="34" charset="0"/>
              </a:rPr>
              <a:t>Expert </a:t>
            </a:r>
            <a:r>
              <a:rPr lang="de-DE" sz="1600" b="1" kern="0" dirty="0" err="1">
                <a:solidFill>
                  <a:prstClr val="white"/>
                </a:solidFill>
                <a:latin typeface="Porsche Next TT"/>
                <a:cs typeface="Calibri" panose="020F0502020204030204" pitchFamily="34" charset="0"/>
              </a:rPr>
              <a:t>level</a:t>
            </a:r>
            <a:endParaRPr lang="de-DE" sz="1600" b="1" kern="0" dirty="0">
              <a:solidFill>
                <a:prstClr val="white"/>
              </a:solidFill>
              <a:latin typeface="Porsche Next TT"/>
              <a:cs typeface="Calibri" panose="020F0502020204030204" pitchFamily="34" charset="0"/>
            </a:endParaRPr>
          </a:p>
        </p:txBody>
      </p:sp>
      <p:sp>
        <p:nvSpPr>
          <p:cNvPr id="29" name="Freeform: Shape 160">
            <a:extLst>
              <a:ext uri="{FF2B5EF4-FFF2-40B4-BE49-F238E27FC236}">
                <a16:creationId xmlns:a16="http://schemas.microsoft.com/office/drawing/2014/main" id="{759B8C97-701F-4CC0-CEB9-D7C8845CC0A9}"/>
              </a:ext>
            </a:extLst>
          </p:cNvPr>
          <p:cNvSpPr/>
          <p:nvPr/>
        </p:nvSpPr>
        <p:spPr>
          <a:xfrm>
            <a:off x="744587" y="1751049"/>
            <a:ext cx="10760874" cy="1058248"/>
          </a:xfrm>
          <a:custGeom>
            <a:avLst/>
            <a:gdLst>
              <a:gd name="connsiteX0" fmla="*/ 11715404 w 12616187"/>
              <a:gd name="connsiteY0" fmla="*/ 489640 h 1058248"/>
              <a:gd name="connsiteX1" fmla="*/ 12616187 w 12616187"/>
              <a:gd name="connsiteY1" fmla="*/ 489640 h 1058248"/>
              <a:gd name="connsiteX2" fmla="*/ 12616187 w 12616187"/>
              <a:gd name="connsiteY2" fmla="*/ 1058248 h 1058248"/>
              <a:gd name="connsiteX3" fmla="*/ 11715404 w 12616187"/>
              <a:gd name="connsiteY3" fmla="*/ 1058248 h 1058248"/>
              <a:gd name="connsiteX4" fmla="*/ 0 w 12616187"/>
              <a:gd name="connsiteY4" fmla="*/ 0 h 1058248"/>
              <a:gd name="connsiteX5" fmla="*/ 12616187 w 12616187"/>
              <a:gd name="connsiteY5" fmla="*/ 0 h 1058248"/>
              <a:gd name="connsiteX6" fmla="*/ 12616187 w 12616187"/>
              <a:gd name="connsiteY6" fmla="*/ 489639 h 1058248"/>
              <a:gd name="connsiteX7" fmla="*/ 641410 w 12616187"/>
              <a:gd name="connsiteY7" fmla="*/ 489639 h 1058248"/>
              <a:gd name="connsiteX8" fmla="*/ 641410 w 12616187"/>
              <a:gd name="connsiteY8" fmla="*/ 1058247 h 1058248"/>
              <a:gd name="connsiteX9" fmla="*/ 0 w 12616187"/>
              <a:gd name="connsiteY9" fmla="*/ 1058247 h 1058248"/>
              <a:gd name="connsiteX10" fmla="*/ 0 w 12616187"/>
              <a:gd name="connsiteY10" fmla="*/ 489639 h 1058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16187" h="1058248">
                <a:moveTo>
                  <a:pt x="11715404" y="489640"/>
                </a:moveTo>
                <a:lnTo>
                  <a:pt x="12616187" y="489640"/>
                </a:lnTo>
                <a:lnTo>
                  <a:pt x="12616187" y="1058248"/>
                </a:lnTo>
                <a:lnTo>
                  <a:pt x="11715404" y="1058248"/>
                </a:lnTo>
                <a:close/>
                <a:moveTo>
                  <a:pt x="0" y="0"/>
                </a:moveTo>
                <a:lnTo>
                  <a:pt x="12616187" y="0"/>
                </a:lnTo>
                <a:lnTo>
                  <a:pt x="12616187" y="489639"/>
                </a:lnTo>
                <a:lnTo>
                  <a:pt x="641410" y="489639"/>
                </a:lnTo>
                <a:lnTo>
                  <a:pt x="641410" y="1058247"/>
                </a:lnTo>
                <a:lnTo>
                  <a:pt x="0" y="1058247"/>
                </a:lnTo>
                <a:lnTo>
                  <a:pt x="0" y="489639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de-DE" sz="800" b="1" kern="0" dirty="0">
                <a:solidFill>
                  <a:prstClr val="black"/>
                </a:solidFill>
                <a:latin typeface="Porsche Next TT"/>
                <a:cs typeface="Calibri" panose="020F0502020204030204" pitchFamily="34" charset="0"/>
              </a:rPr>
              <a:t>1. HMI (Operation / Display / Monitoring / </a:t>
            </a:r>
            <a:r>
              <a:rPr lang="de-DE" sz="800" b="1" kern="0" dirty="0" err="1">
                <a:solidFill>
                  <a:prstClr val="black"/>
                </a:solidFill>
                <a:latin typeface="Porsche Next TT"/>
                <a:cs typeface="Calibri" panose="020F0502020204030204" pitchFamily="34" charset="0"/>
              </a:rPr>
              <a:t>Warning</a:t>
            </a:r>
            <a:r>
              <a:rPr lang="de-DE" sz="800" b="1" kern="0" dirty="0">
                <a:solidFill>
                  <a:prstClr val="black"/>
                </a:solidFill>
                <a:latin typeface="Porsche Next TT"/>
                <a:cs typeface="Calibri" panose="020F0502020204030204" pitchFamily="34" charset="0"/>
              </a:rPr>
              <a:t>)</a:t>
            </a:r>
          </a:p>
          <a:p>
            <a:pPr algn="ctr"/>
            <a:endParaRPr lang="de-DE" sz="800" b="1" kern="0" dirty="0">
              <a:solidFill>
                <a:prstClr val="black"/>
              </a:solidFill>
              <a:latin typeface="Porsche Next TT"/>
              <a:cs typeface="Calibri" panose="020F0502020204030204" pitchFamily="34" charset="0"/>
            </a:endParaRPr>
          </a:p>
          <a:p>
            <a:pPr algn="ctr"/>
            <a:endParaRPr lang="de-DE" sz="800" b="1" kern="0" dirty="0">
              <a:solidFill>
                <a:prstClr val="black"/>
              </a:solidFill>
              <a:latin typeface="Porsche Next TT"/>
              <a:cs typeface="Calibri" panose="020F0502020204030204" pitchFamily="34" charset="0"/>
            </a:endParaRPr>
          </a:p>
          <a:p>
            <a:pPr algn="ctr"/>
            <a:endParaRPr lang="de-DE" sz="800" b="1" kern="0" dirty="0">
              <a:solidFill>
                <a:prstClr val="black"/>
              </a:solidFill>
              <a:latin typeface="Porsche Next TT"/>
              <a:cs typeface="Calibri" panose="020F0502020204030204" pitchFamily="34" charset="0"/>
            </a:endParaRPr>
          </a:p>
          <a:p>
            <a:pPr algn="ctr"/>
            <a:endParaRPr lang="de-DE" sz="800" b="1" kern="0" dirty="0">
              <a:solidFill>
                <a:prstClr val="black"/>
              </a:solidFill>
              <a:latin typeface="Porsche Next TT"/>
              <a:cs typeface="Calibri" panose="020F0502020204030204" pitchFamily="34" charset="0"/>
            </a:endParaRPr>
          </a:p>
          <a:p>
            <a:pPr algn="ctr"/>
            <a:endParaRPr lang="de-DE" sz="800" b="1" kern="0" dirty="0">
              <a:solidFill>
                <a:prstClr val="black"/>
              </a:solidFill>
              <a:latin typeface="Porsche Next TT"/>
              <a:cs typeface="Calibri" panose="020F0502020204030204" pitchFamily="34" charset="0"/>
            </a:endParaRP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772E7F31-EF9F-358D-F5A0-9BA6EB86BB7C}"/>
              </a:ext>
            </a:extLst>
          </p:cNvPr>
          <p:cNvSpPr txBox="1">
            <a:spLocks/>
          </p:cNvSpPr>
          <p:nvPr/>
        </p:nvSpPr>
        <p:spPr>
          <a:xfrm>
            <a:off x="318626" y="958402"/>
            <a:ext cx="11459037" cy="4893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/>
              <a:t>Function: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843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Breitbild</PresentationFormat>
  <Paragraphs>34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-apple-system</vt:lpstr>
      <vt:lpstr>Arial</vt:lpstr>
      <vt:lpstr>Calibri</vt:lpstr>
      <vt:lpstr>Calibri Light</vt:lpstr>
      <vt:lpstr>Porsche Next TT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Adrian Günther</dc:creator>
  <cp:lastModifiedBy>Adrian Günther</cp:lastModifiedBy>
  <cp:revision>1</cp:revision>
  <dcterms:created xsi:type="dcterms:W3CDTF">2023-04-27T08:55:58Z</dcterms:created>
  <dcterms:modified xsi:type="dcterms:W3CDTF">2023-04-27T08:58:09Z</dcterms:modified>
</cp:coreProperties>
</file>