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86" r:id="rId3"/>
    <p:sldId id="289" r:id="rId4"/>
    <p:sldId id="290" r:id="rId5"/>
    <p:sldId id="288" r:id="rId6"/>
    <p:sldId id="28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243B-8860-491C-8139-7BF7772EBCC6}" type="datetimeFigureOut">
              <a:rPr lang="de-DE" smtClean="0"/>
              <a:t>29.10.2020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B37B-02B3-47FA-A505-675272E806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32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thanks - It is a pleasure for me once again to give a presentation at the </a:t>
            </a:r>
            <a:r>
              <a:rPr lang="en-US" dirty="0" err="1" smtClean="0"/>
              <a:t>chassis.tech</a:t>
            </a:r>
            <a:r>
              <a:rPr lang="en-US" dirty="0" smtClean="0"/>
              <a:t>. Today I would like to raise a question that I am more often asked: 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digitalization as game changer? And do we still need good vehicle dynamics in the future?</a:t>
            </a:r>
          </a:p>
          <a:p>
            <a:pPr marL="0" marR="0" lvl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89315-7416-41BF-A94D-C137F4867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5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9" cy="6361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1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1" indent="0">
              <a:buNone/>
              <a:defRPr sz="1500"/>
            </a:lvl6pPr>
            <a:lvl7pPr marL="2057399" indent="0">
              <a:buNone/>
              <a:defRPr sz="1500"/>
            </a:lvl7pPr>
            <a:lvl8pPr marL="2400299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82222" y="585684"/>
            <a:ext cx="115417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61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2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"/>
          </p:nvPr>
        </p:nvSpPr>
        <p:spPr>
          <a:xfrm>
            <a:off x="1" y="4"/>
            <a:ext cx="12192008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60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723899"/>
            <a:ext cx="12192000" cy="561975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57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8626" y="958402"/>
            <a:ext cx="11459037" cy="4893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718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+Headlin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8626" y="958402"/>
            <a:ext cx="11459037" cy="1022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>…</a:t>
            </a:r>
          </a:p>
          <a:p>
            <a:pPr lvl="0"/>
            <a:r>
              <a:rPr lang="en-US" noProof="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10605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85763" y="1760524"/>
            <a:ext cx="3699534" cy="246856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1946" y="1760523"/>
            <a:ext cx="3699534" cy="246856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078129" y="1760523"/>
            <a:ext cx="3699534" cy="246856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5763" y="4324029"/>
            <a:ext cx="3698875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…</a:t>
            </a:r>
            <a:endParaRPr lang="en-US" noProof="0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231946" y="4324029"/>
            <a:ext cx="3698875" cy="35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…</a:t>
            </a:r>
            <a:endParaRPr lang="en-US" noProof="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078788" y="4342482"/>
            <a:ext cx="3698875" cy="35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…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467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85762" y="1831965"/>
            <a:ext cx="5481177" cy="30410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6296488" y="1831965"/>
            <a:ext cx="5481175" cy="30410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5762" y="4970299"/>
            <a:ext cx="5481177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 smtClean="0"/>
              <a:t>…</a:t>
            </a:r>
            <a:endParaRPr lang="en-US" noProof="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96486" y="4970299"/>
            <a:ext cx="5481177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…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14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85762" y="1780282"/>
            <a:ext cx="11391901" cy="4291906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464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43765"/>
            <a:ext cx="12192000" cy="580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2222" y="585684"/>
            <a:ext cx="115417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b="41731"/>
          <a:stretch/>
        </p:blipFill>
        <p:spPr>
          <a:xfrm>
            <a:off x="4706492" y="6444467"/>
            <a:ext cx="2308508" cy="291714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7746624" y="6420652"/>
            <a:ext cx="41308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00" b="1" baseline="0" noProof="0" dirty="0">
                <a:latin typeface="+mj-lt"/>
                <a:cs typeface="Arial" panose="020B0604020202020204" pitchFamily="34" charset="0"/>
              </a:rPr>
              <a:t>Kempten </a:t>
            </a:r>
            <a:r>
              <a:rPr lang="en-US" sz="1800" b="1" noProof="0" dirty="0">
                <a:latin typeface="+mj-lt"/>
                <a:cs typeface="Arial" panose="020B0604020202020204" pitchFamily="34" charset="0"/>
              </a:rPr>
              <a:t>University</a:t>
            </a:r>
            <a:r>
              <a:rPr lang="en-US" sz="1800" b="1" baseline="0" noProof="0" dirty="0">
                <a:latin typeface="+mj-lt"/>
                <a:cs typeface="Arial" panose="020B0604020202020204" pitchFamily="34" charset="0"/>
              </a:rPr>
              <a:t> of Applied Sciences</a:t>
            </a:r>
            <a:endParaRPr lang="en-US" sz="1800" b="1" noProof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Foliennummernplatzhalter 13"/>
          <p:cNvSpPr txBox="1">
            <a:spLocks/>
          </p:cNvSpPr>
          <p:nvPr userDrawn="1"/>
        </p:nvSpPr>
        <p:spPr>
          <a:xfrm>
            <a:off x="84032" y="6444467"/>
            <a:ext cx="3619518" cy="291714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3F8818D-F3AA-4B6C-8CBB-7435AA4C84A8}" type="slidenum">
              <a:rPr lang="de-DE" sz="11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algn="l"/>
              <a:t>‹Nr.›</a:t>
            </a:fld>
            <a:r>
              <a:rPr lang="de-DE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/ </a:t>
            </a:r>
            <a:r>
              <a:rPr lang="de-DE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09.06.20 / Gruppenarbeit</a:t>
            </a:r>
            <a:r>
              <a:rPr lang="de-DE" sz="1100" baseline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Fahrzeugkonzepte WS20</a:t>
            </a:r>
            <a:r>
              <a:rPr lang="de-DE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de-DE" sz="1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Bildplatzhalter 2"/>
          <p:cNvSpPr txBox="1">
            <a:spLocks/>
          </p:cNvSpPr>
          <p:nvPr userDrawn="1"/>
        </p:nvSpPr>
        <p:spPr>
          <a:xfrm>
            <a:off x="0" y="0"/>
            <a:ext cx="12192009" cy="63614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9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9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84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369" t="844" r="6012" b="1798"/>
          <a:stretch/>
        </p:blipFill>
        <p:spPr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3324" y="4347296"/>
            <a:ext cx="11627213" cy="174082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3325" y="4740655"/>
            <a:ext cx="1147005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Vorlage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Gruppen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Titel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Gruppenmitglieder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fik 9" descr="2013-logo-transparenzen-4farbig-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3694" y="404972"/>
            <a:ext cx="2980944" cy="161239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963694" y="2168904"/>
            <a:ext cx="2980944" cy="71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8963694" y="2180611"/>
            <a:ext cx="2980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Fahrzeugkonzepte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WS20</a:t>
            </a:r>
            <a:endParaRPr lang="en-US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Gruppenarbeit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52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39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63264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80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12071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AdriveLivingLab_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Master_AdriveLivingLab_2020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Hochschule für angewandte Wissenschaften Kempten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Schick, Bernhard</dc:creator>
  <cp:lastModifiedBy>Schick, Bernhard</cp:lastModifiedBy>
  <cp:revision>76</cp:revision>
  <dcterms:created xsi:type="dcterms:W3CDTF">2020-07-03T11:29:42Z</dcterms:created>
  <dcterms:modified xsi:type="dcterms:W3CDTF">2020-10-30T07:27:33Z</dcterms:modified>
</cp:coreProperties>
</file>