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7"/>
  </p:notesMasterIdLst>
  <p:sldIdLst>
    <p:sldId id="261" r:id="rId5"/>
    <p:sldId id="263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4"/>
    <a:srgbClr val="4993C8"/>
    <a:srgbClr val="9CC2E2"/>
    <a:srgbClr val="0579B9"/>
    <a:srgbClr val="FFFFFF"/>
    <a:srgbClr val="9B9B9B"/>
    <a:srgbClr val="6A6A6A"/>
    <a:srgbClr val="3A729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65" autoAdjust="0"/>
  </p:normalViewPr>
  <p:slideViewPr>
    <p:cSldViewPr snapToGrid="0">
      <p:cViewPr varScale="1">
        <p:scale>
          <a:sx n="80" d="100"/>
          <a:sy n="80" d="100"/>
        </p:scale>
        <p:origin x="782" y="53"/>
      </p:cViewPr>
      <p:guideLst/>
    </p:cSldViewPr>
  </p:slideViewPr>
  <p:outlineViewPr>
    <p:cViewPr>
      <p:scale>
        <a:sx n="33" d="100"/>
        <a:sy n="33" d="100"/>
      </p:scale>
      <p:origin x="0" y="-110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3FCC2-7A85-453C-AB83-690C57D5A01F}" type="datetimeFigureOut">
              <a:rPr lang="de-DE" smtClean="0"/>
              <a:t>27.05.2021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FFE44-15FA-4BDE-87A7-93C2FA92DD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729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889315-7416-41BF-A94D-C137F48676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2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-9" y="0"/>
            <a:ext cx="12192009" cy="6361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1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1" indent="0">
              <a:buNone/>
              <a:defRPr sz="1500"/>
            </a:lvl6pPr>
            <a:lvl7pPr marL="2057399" indent="0">
              <a:buNone/>
              <a:defRPr sz="1500"/>
            </a:lvl7pPr>
            <a:lvl8pPr marL="2400299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382222" y="585684"/>
            <a:ext cx="1154173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845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Headline+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Textplatzhalter 27"/>
          <p:cNvSpPr>
            <a:spLocks noGrp="1"/>
          </p:cNvSpPr>
          <p:nvPr>
            <p:ph type="body" sz="quarter" idx="14"/>
          </p:nvPr>
        </p:nvSpPr>
        <p:spPr>
          <a:xfrm>
            <a:off x="318626" y="958403"/>
            <a:ext cx="11459037" cy="5873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318625" y="1915114"/>
            <a:ext cx="2210929" cy="2569119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18626" y="4970299"/>
            <a:ext cx="2210928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>
              <a:defRPr lang="en-US" sz="2000" b="0" noProof="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…</a:t>
            </a:r>
          </a:p>
        </p:txBody>
      </p:sp>
      <p:sp>
        <p:nvSpPr>
          <p:cNvPr id="17" name="Bildplatzhalter 4"/>
          <p:cNvSpPr>
            <a:spLocks noGrp="1"/>
          </p:cNvSpPr>
          <p:nvPr>
            <p:ph type="pic" sz="quarter" idx="22"/>
          </p:nvPr>
        </p:nvSpPr>
        <p:spPr>
          <a:xfrm>
            <a:off x="9673749" y="1915113"/>
            <a:ext cx="2137318" cy="2569119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18" name="Bildplatzhalter 4"/>
          <p:cNvSpPr>
            <a:spLocks noGrp="1"/>
          </p:cNvSpPr>
          <p:nvPr>
            <p:ph type="pic" sz="quarter" idx="23"/>
          </p:nvPr>
        </p:nvSpPr>
        <p:spPr>
          <a:xfrm>
            <a:off x="7354512" y="1915113"/>
            <a:ext cx="2160283" cy="2569119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19" name="Bildplatzhalter 4"/>
          <p:cNvSpPr>
            <a:spLocks noGrp="1"/>
          </p:cNvSpPr>
          <p:nvPr>
            <p:ph type="pic" sz="quarter" idx="24"/>
          </p:nvPr>
        </p:nvSpPr>
        <p:spPr>
          <a:xfrm>
            <a:off x="5018573" y="1915113"/>
            <a:ext cx="2166156" cy="2569119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20" name="Bildplatzhalter 4"/>
          <p:cNvSpPr>
            <a:spLocks noGrp="1"/>
          </p:cNvSpPr>
          <p:nvPr>
            <p:ph type="pic" sz="quarter" idx="25"/>
          </p:nvPr>
        </p:nvSpPr>
        <p:spPr>
          <a:xfrm>
            <a:off x="2690527" y="1915113"/>
            <a:ext cx="2172029" cy="2569119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690527" y="4970299"/>
            <a:ext cx="2172029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>
              <a:defRPr lang="en-US" sz="2000" b="0" noProof="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…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062428" y="4970299"/>
            <a:ext cx="2122301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>
              <a:defRPr lang="en-US" sz="2000" b="0" noProof="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…</a:t>
            </a:r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354512" y="4970299"/>
            <a:ext cx="2160283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>
              <a:defRPr lang="en-US" sz="2000" b="0" noProof="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…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673749" y="4970299"/>
            <a:ext cx="2137318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>
              <a:defRPr lang="en-US" sz="2000" b="0" noProof="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…</a:t>
            </a:r>
          </a:p>
        </p:txBody>
      </p:sp>
      <p:sp>
        <p:nvSpPr>
          <p:cNvPr id="15" name="Titel 17"/>
          <p:cNvSpPr>
            <a:spLocks noGrp="1"/>
          </p:cNvSpPr>
          <p:nvPr>
            <p:ph type="title"/>
          </p:nvPr>
        </p:nvSpPr>
        <p:spPr>
          <a:xfrm>
            <a:off x="318626" y="117426"/>
            <a:ext cx="11459037" cy="48904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2800" b="0" noProof="0" dirty="0">
                <a:solidFill>
                  <a:srgbClr val="006EB4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763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Headline+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Textplatzhalter 27"/>
          <p:cNvSpPr>
            <a:spLocks noGrp="1"/>
          </p:cNvSpPr>
          <p:nvPr>
            <p:ph type="body" sz="quarter" idx="14"/>
          </p:nvPr>
        </p:nvSpPr>
        <p:spPr>
          <a:xfrm>
            <a:off x="318626" y="958403"/>
            <a:ext cx="11459037" cy="5873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318626" y="1780281"/>
            <a:ext cx="11459037" cy="4291906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Titel 17"/>
          <p:cNvSpPr>
            <a:spLocks noGrp="1"/>
          </p:cNvSpPr>
          <p:nvPr>
            <p:ph type="title"/>
          </p:nvPr>
        </p:nvSpPr>
        <p:spPr>
          <a:xfrm>
            <a:off x="318626" y="117426"/>
            <a:ext cx="11459037" cy="48904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2800" b="0" noProof="0" dirty="0">
                <a:solidFill>
                  <a:srgbClr val="006EB4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6963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5909B87-503D-412F-96C1-03854D339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9785" y="4401965"/>
            <a:ext cx="9411254" cy="641728"/>
          </a:xfrm>
        </p:spPr>
        <p:txBody>
          <a:bodyPr anchor="t"/>
          <a:lstStyle>
            <a:lvl1pPr algn="l">
              <a:defRPr sz="4400">
                <a:latin typeface="+mn-lt"/>
              </a:defRPr>
            </a:lvl1pPr>
          </a:lstStyle>
          <a:p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C5E95DB-8B91-4687-873C-5A903400D7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9785" y="5174049"/>
            <a:ext cx="9144000" cy="3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Speaker | </a:t>
            </a:r>
            <a:r>
              <a:rPr lang="de-DE" dirty="0" err="1"/>
              <a:t>Function</a:t>
            </a:r>
            <a:endParaRPr lang="de-DE" dirty="0"/>
          </a:p>
        </p:txBody>
      </p:sp>
      <p:sp>
        <p:nvSpPr>
          <p:cNvPr id="9" name="Bildplatzhalter 11">
            <a:extLst>
              <a:ext uri="{FF2B5EF4-FFF2-40B4-BE49-F238E27FC236}">
                <a16:creationId xmlns:a16="http://schemas.microsoft.com/office/drawing/2014/main" id="{CA64F3B2-99BD-400E-9DD8-C4A9DFADFA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181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A8834699-7565-42A3-AA02-532C72E66C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9785" y="5596649"/>
            <a:ext cx="2490787" cy="3365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i="1"/>
            </a:lvl1pPr>
          </a:lstStyle>
          <a:p>
            <a:pPr lvl="0"/>
            <a:r>
              <a:rPr lang="de-DE" dirty="0"/>
              <a:t>June 2020</a:t>
            </a:r>
          </a:p>
        </p:txBody>
      </p:sp>
    </p:spTree>
    <p:extLst>
      <p:ext uri="{BB962C8B-B14F-4D97-AF65-F5344CB8AC3E}">
        <p14:creationId xmlns:p14="http://schemas.microsoft.com/office/powerpoint/2010/main" val="149523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0CF6437-8B10-452F-A02D-2A61F05866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4" progId="TCLayout.ActiveDocument.1">
                  <p:embed/>
                </p:oleObj>
              </mc:Choice>
              <mc:Fallback>
                <p:oleObj name="think-cell Folie" r:id="rId4" imgW="395" imgH="39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0CF6437-8B10-452F-A02D-2A61F05866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272C7ADF-AC28-4FD5-B773-5954EDF7AF5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600" b="1" i="0" baseline="0" dirty="0"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  <a:sym typeface="Calibri Light" panose="020F0302020204030204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" name="Titel 17"/>
          <p:cNvSpPr>
            <a:spLocks noGrp="1"/>
          </p:cNvSpPr>
          <p:nvPr>
            <p:ph type="title"/>
          </p:nvPr>
        </p:nvSpPr>
        <p:spPr>
          <a:xfrm>
            <a:off x="318626" y="117426"/>
            <a:ext cx="11459037" cy="48904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2800" b="0" noProof="0" dirty="0">
                <a:solidFill>
                  <a:srgbClr val="006EB4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9032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0CF6437-8B10-452F-A02D-2A61F05866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4" progId="TCLayout.ActiveDocument.1">
                  <p:embed/>
                </p:oleObj>
              </mc:Choice>
              <mc:Fallback>
                <p:oleObj name="think-cell Folie" r:id="rId4" imgW="395" imgH="39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0CF6437-8B10-452F-A02D-2A61F05866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272C7ADF-AC28-4FD5-B773-5954EDF7AF5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600" b="1" i="0" baseline="0" dirty="0"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  <a:sym typeface="Calibri Light" panose="020F0302020204030204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EADB77B-6778-4F02-8CC4-9C6FC69028CA}"/>
              </a:ext>
            </a:extLst>
          </p:cNvPr>
          <p:cNvSpPr/>
          <p:nvPr userDrawn="1"/>
        </p:nvSpPr>
        <p:spPr>
          <a:xfrm>
            <a:off x="11677" y="1360708"/>
            <a:ext cx="12180323" cy="132534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ED619C7F-53DE-4AE1-B9B1-C188910EE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60488"/>
            <a:ext cx="10515600" cy="1325562"/>
          </a:xfrm>
          <a:prstGeom prst="rect">
            <a:avLst/>
          </a:prstGeom>
        </p:spPr>
        <p:txBody>
          <a:bodyPr tIns="252000" bIns="25200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Edit Text</a:t>
            </a:r>
          </a:p>
        </p:txBody>
      </p:sp>
      <p:sp>
        <p:nvSpPr>
          <p:cNvPr id="10" name="Bildplatzhalter 16">
            <a:extLst>
              <a:ext uri="{FF2B5EF4-FFF2-40B4-BE49-F238E27FC236}">
                <a16:creationId xmlns:a16="http://schemas.microsoft.com/office/drawing/2014/main" id="{CC73A793-AA30-4FD6-AAEF-6091EF30A5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5025" y="2909888"/>
            <a:ext cx="3421063" cy="2176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13" name="Bildplatzhalter 16">
            <a:extLst>
              <a:ext uri="{FF2B5EF4-FFF2-40B4-BE49-F238E27FC236}">
                <a16:creationId xmlns:a16="http://schemas.microsoft.com/office/drawing/2014/main" id="{8AAD7108-1019-4E3D-B48E-81E35512443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85328" y="2900799"/>
            <a:ext cx="3421063" cy="2176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14" name="Bildplatzhalter 16">
            <a:extLst>
              <a:ext uri="{FF2B5EF4-FFF2-40B4-BE49-F238E27FC236}">
                <a16:creationId xmlns:a16="http://schemas.microsoft.com/office/drawing/2014/main" id="{14939221-6839-40DC-8730-06DB9F1CDD2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36051" y="2900799"/>
            <a:ext cx="3421063" cy="2176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779BFE6-98E0-4012-9BFC-D7A33A629707}"/>
              </a:ext>
            </a:extLst>
          </p:cNvPr>
          <p:cNvSpPr/>
          <p:nvPr userDrawn="1"/>
        </p:nvSpPr>
        <p:spPr>
          <a:xfrm>
            <a:off x="831711" y="5290260"/>
            <a:ext cx="10522089" cy="707886"/>
          </a:xfrm>
          <a:prstGeom prst="rect">
            <a:avLst/>
          </a:prstGeom>
          <a:solidFill>
            <a:srgbClr val="404040"/>
          </a:solidFill>
        </p:spPr>
        <p:txBody>
          <a:bodyPr wrap="square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6" name="Textplatzhalter 21">
            <a:extLst>
              <a:ext uri="{FF2B5EF4-FFF2-40B4-BE49-F238E27FC236}">
                <a16:creationId xmlns:a16="http://schemas.microsoft.com/office/drawing/2014/main" id="{25F616B7-6A3A-4661-9229-7E1AF0C891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1850" y="5289550"/>
            <a:ext cx="10528300" cy="7080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EDIT TEXT</a:t>
            </a:r>
          </a:p>
        </p:txBody>
      </p:sp>
      <p:sp>
        <p:nvSpPr>
          <p:cNvPr id="17" name="Titel 17"/>
          <p:cNvSpPr>
            <a:spLocks noGrp="1"/>
          </p:cNvSpPr>
          <p:nvPr>
            <p:ph type="title"/>
          </p:nvPr>
        </p:nvSpPr>
        <p:spPr>
          <a:xfrm>
            <a:off x="318626" y="117426"/>
            <a:ext cx="11459037" cy="48904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2800" b="0" noProof="0" dirty="0">
                <a:solidFill>
                  <a:srgbClr val="006EB4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7568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Foto_2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0CF6437-8B10-452F-A02D-2A61F05866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4" progId="TCLayout.ActiveDocument.1">
                  <p:embed/>
                </p:oleObj>
              </mc:Choice>
              <mc:Fallback>
                <p:oleObj name="think-cell Folie" r:id="rId4" imgW="395" imgH="39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0CF6437-8B10-452F-A02D-2A61F05866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272C7ADF-AC28-4FD5-B773-5954EDF7AF5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600" b="1" i="0" baseline="0" dirty="0"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  <a:sym typeface="Calibri Light" panose="020F0302020204030204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A4603DF-D54A-4665-9CAF-A3C03AD699A7}"/>
              </a:ext>
            </a:extLst>
          </p:cNvPr>
          <p:cNvSpPr/>
          <p:nvPr userDrawn="1"/>
        </p:nvSpPr>
        <p:spPr>
          <a:xfrm>
            <a:off x="6355829" y="1046231"/>
            <a:ext cx="5836171" cy="501524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Bildplatzhalter 7">
            <a:extLst>
              <a:ext uri="{FF2B5EF4-FFF2-40B4-BE49-F238E27FC236}">
                <a16:creationId xmlns:a16="http://schemas.microsoft.com/office/drawing/2014/main" id="{861D9D06-D825-467D-8403-B5B1CD8BC58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46231"/>
            <a:ext cx="6355829" cy="50152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10" name="Bildplatzhalter 14">
            <a:extLst>
              <a:ext uri="{FF2B5EF4-FFF2-40B4-BE49-F238E27FC236}">
                <a16:creationId xmlns:a16="http://schemas.microsoft.com/office/drawing/2014/main" id="{F5366CAD-E135-48A9-AE6E-DCC09855E2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65318" y="1691556"/>
            <a:ext cx="954087" cy="965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13" name="Bildplatzhalter 14">
            <a:extLst>
              <a:ext uri="{FF2B5EF4-FFF2-40B4-BE49-F238E27FC236}">
                <a16:creationId xmlns:a16="http://schemas.microsoft.com/office/drawing/2014/main" id="{6A59D606-09B1-4150-81A6-757750AF19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65318" y="3960813"/>
            <a:ext cx="954087" cy="965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14" name="Textplatzhalter 17">
            <a:extLst>
              <a:ext uri="{FF2B5EF4-FFF2-40B4-BE49-F238E27FC236}">
                <a16:creationId xmlns:a16="http://schemas.microsoft.com/office/drawing/2014/main" id="{C5647247-83AE-4E83-AABE-6E9F3E4F70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54963" y="1690688"/>
            <a:ext cx="3398837" cy="16113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5" name="Textplatzhalter 17">
            <a:extLst>
              <a:ext uri="{FF2B5EF4-FFF2-40B4-BE49-F238E27FC236}">
                <a16:creationId xmlns:a16="http://schemas.microsoft.com/office/drawing/2014/main" id="{CD3BB0D7-5793-42DD-97B8-D9E9F96B6D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54963" y="3960813"/>
            <a:ext cx="3398837" cy="16113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6" name="Titel 17"/>
          <p:cNvSpPr>
            <a:spLocks noGrp="1"/>
          </p:cNvSpPr>
          <p:nvPr>
            <p:ph type="title"/>
          </p:nvPr>
        </p:nvSpPr>
        <p:spPr>
          <a:xfrm>
            <a:off x="318626" y="117426"/>
            <a:ext cx="11459037" cy="48904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2800" b="0" noProof="0" dirty="0">
                <a:solidFill>
                  <a:srgbClr val="006EB4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701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3 Fotos_3 Unt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0CF6437-8B10-452F-A02D-2A61F05866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4" progId="TCLayout.ActiveDocument.1">
                  <p:embed/>
                </p:oleObj>
              </mc:Choice>
              <mc:Fallback>
                <p:oleObj name="think-cell Folie" r:id="rId4" imgW="395" imgH="39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0CF6437-8B10-452F-A02D-2A61F05866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272C7ADF-AC28-4FD5-B773-5954EDF7AF5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600" b="1" i="0" baseline="0" dirty="0"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  <a:sym typeface="Calibri Light" panose="020F0302020204030204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" name="Bildplatzhalter 7">
            <a:extLst>
              <a:ext uri="{FF2B5EF4-FFF2-40B4-BE49-F238E27FC236}">
                <a16:creationId xmlns:a16="http://schemas.microsoft.com/office/drawing/2014/main" id="{861D9D06-D825-467D-8403-B5B1CD8BC58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0" y="1586865"/>
            <a:ext cx="3423916" cy="342354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9" name="Bildplatzhalter 7">
            <a:extLst>
              <a:ext uri="{FF2B5EF4-FFF2-40B4-BE49-F238E27FC236}">
                <a16:creationId xmlns:a16="http://schemas.microsoft.com/office/drawing/2014/main" id="{D2B5F2B1-034B-4A49-AFC2-526B1E49D0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81502" y="1586864"/>
            <a:ext cx="3423916" cy="342354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10" name="Bildplatzhalter 7">
            <a:extLst>
              <a:ext uri="{FF2B5EF4-FFF2-40B4-BE49-F238E27FC236}">
                <a16:creationId xmlns:a16="http://schemas.microsoft.com/office/drawing/2014/main" id="{AA9E4FA8-5992-45AB-B38B-40CF34B456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29884" y="1586863"/>
            <a:ext cx="3423916" cy="342354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7FC339C-55D6-42A4-A32F-016D346A74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14475" y="5292372"/>
            <a:ext cx="1905000" cy="4001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de-DE" dirty="0"/>
              <a:t>EDIT TEXT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CA42F1F5-CB1D-4553-8D5E-8E8570074F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0960" y="5292372"/>
            <a:ext cx="1905000" cy="4001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de-DE" dirty="0"/>
              <a:t>EDIT TEXT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AE737CC9-63AB-429B-9945-EB38F13FAF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9342" y="5292372"/>
            <a:ext cx="1905000" cy="4001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de-DE" dirty="0"/>
              <a:t>EDIT TEXT</a:t>
            </a:r>
          </a:p>
        </p:txBody>
      </p:sp>
      <p:sp>
        <p:nvSpPr>
          <p:cNvPr id="16" name="Titel 17"/>
          <p:cNvSpPr>
            <a:spLocks noGrp="1"/>
          </p:cNvSpPr>
          <p:nvPr>
            <p:ph type="title"/>
          </p:nvPr>
        </p:nvSpPr>
        <p:spPr>
          <a:xfrm>
            <a:off x="318626" y="117426"/>
            <a:ext cx="11459037" cy="48904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2800" b="0" noProof="0" dirty="0">
                <a:solidFill>
                  <a:srgbClr val="006EB4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8676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undfoto+2 Textboxen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1">
            <a:extLst>
              <a:ext uri="{FF2B5EF4-FFF2-40B4-BE49-F238E27FC236}">
                <a16:creationId xmlns:a16="http://schemas.microsoft.com/office/drawing/2014/main" id="{CA64F3B2-99BD-400E-9DD8-C4A9DFADFA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49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D7CBF6A-25A1-492F-A4D1-5479725D29A9}"/>
              </a:ext>
            </a:extLst>
          </p:cNvPr>
          <p:cNvSpPr/>
          <p:nvPr userDrawn="1"/>
        </p:nvSpPr>
        <p:spPr>
          <a:xfrm>
            <a:off x="-1" y="508887"/>
            <a:ext cx="8124669" cy="2314491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9A5F632-51F3-4C02-ABB4-366722B181FC}"/>
              </a:ext>
            </a:extLst>
          </p:cNvPr>
          <p:cNvSpPr/>
          <p:nvPr userDrawn="1"/>
        </p:nvSpPr>
        <p:spPr>
          <a:xfrm>
            <a:off x="4062333" y="4007764"/>
            <a:ext cx="8124669" cy="1593896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62446D60-5560-4664-9826-747E805790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3120" y="508107"/>
            <a:ext cx="7291705" cy="231457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de-DE" dirty="0"/>
              <a:t>Text on </a:t>
            </a:r>
            <a:r>
              <a:rPr lang="de-DE" dirty="0" err="1"/>
              <a:t>white</a:t>
            </a:r>
            <a:r>
              <a:rPr lang="de-DE" dirty="0"/>
              <a:t> </a:t>
            </a:r>
            <a:r>
              <a:rPr lang="de-DE" dirty="0" err="1"/>
              <a:t>transparant</a:t>
            </a:r>
            <a:r>
              <a:rPr lang="de-DE" dirty="0"/>
              <a:t> </a:t>
            </a:r>
            <a:r>
              <a:rPr lang="de-DE" dirty="0" err="1"/>
              <a:t>quarter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97467D48-2519-49DC-8806-AD6EDBCBD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62095" y="4034617"/>
            <a:ext cx="7291705" cy="156704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de-DE" dirty="0"/>
              <a:t>Text on </a:t>
            </a:r>
            <a:r>
              <a:rPr lang="de-DE" dirty="0" err="1"/>
              <a:t>white</a:t>
            </a:r>
            <a:r>
              <a:rPr lang="de-DE" dirty="0"/>
              <a:t> </a:t>
            </a:r>
            <a:r>
              <a:rPr lang="de-DE" dirty="0" err="1"/>
              <a:t>transparant</a:t>
            </a:r>
            <a:r>
              <a:rPr lang="de-DE" dirty="0"/>
              <a:t> </a:t>
            </a:r>
            <a:r>
              <a:rPr lang="de-DE" dirty="0" err="1"/>
              <a:t>quarter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2784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2949718" y="4543555"/>
            <a:ext cx="556726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Verdana"/>
              </a:rPr>
              <a:t>www.hs-kempten.de/adrive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8414367" y="1"/>
            <a:ext cx="3791744" cy="1412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pic>
        <p:nvPicPr>
          <p:cNvPr id="11" name="Grafik 10" descr="2013-logo-transparenzen-4farbig-01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47175" y="1937584"/>
            <a:ext cx="2469808" cy="133652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626" y="2296185"/>
            <a:ext cx="2868831" cy="86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02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bild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/>
          <p:cNvSpPr>
            <a:spLocks noGrp="1"/>
          </p:cNvSpPr>
          <p:nvPr>
            <p:ph type="pic" idx="1"/>
          </p:nvPr>
        </p:nvSpPr>
        <p:spPr>
          <a:xfrm>
            <a:off x="1" y="5"/>
            <a:ext cx="12192008" cy="6315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1110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0" y="723899"/>
            <a:ext cx="12192000" cy="561975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6" name="Titel 17"/>
          <p:cNvSpPr>
            <a:spLocks noGrp="1"/>
          </p:cNvSpPr>
          <p:nvPr>
            <p:ph type="title"/>
          </p:nvPr>
        </p:nvSpPr>
        <p:spPr>
          <a:xfrm>
            <a:off x="318626" y="117426"/>
            <a:ext cx="11459037" cy="48904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lang="en-US" sz="2800" b="0" noProof="0" dirty="0">
                <a:solidFill>
                  <a:srgbClr val="006EB4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482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Headlin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6" name="Titel 17"/>
          <p:cNvSpPr>
            <a:spLocks noGrp="1"/>
          </p:cNvSpPr>
          <p:nvPr>
            <p:ph type="title"/>
          </p:nvPr>
        </p:nvSpPr>
        <p:spPr>
          <a:xfrm>
            <a:off x="318626" y="117426"/>
            <a:ext cx="11459037" cy="48904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2800" b="0" noProof="0" dirty="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7" name="Textplatzhalt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318626" y="958402"/>
            <a:ext cx="11459037" cy="5542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r>
              <a:rPr lang="en-US" noProof="0" dirty="0"/>
              <a:t>…</a:t>
            </a:r>
          </a:p>
        </p:txBody>
      </p:sp>
      <p:sp>
        <p:nvSpPr>
          <p:cNvPr id="6" name="Textplatzhalt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318625" y="1820103"/>
            <a:ext cx="11459037" cy="5542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r>
              <a:rPr lang="en-US" noProof="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4734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6" name="Titel 17"/>
          <p:cNvSpPr>
            <a:spLocks noGrp="1"/>
          </p:cNvSpPr>
          <p:nvPr>
            <p:ph type="title"/>
          </p:nvPr>
        </p:nvSpPr>
        <p:spPr>
          <a:xfrm>
            <a:off x="318626" y="117426"/>
            <a:ext cx="11459037" cy="48904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2800" b="0" noProof="0" dirty="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6" name="Textplatzhalt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318625" y="1136439"/>
            <a:ext cx="11459037" cy="5542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r>
              <a:rPr lang="en-US" noProof="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4548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Headlin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7" name="Textplatzhalt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318626" y="958402"/>
            <a:ext cx="11459037" cy="10227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r>
              <a:rPr lang="en-US" noProof="0" dirty="0"/>
              <a:t>…</a:t>
            </a:r>
          </a:p>
          <a:p>
            <a:pPr lvl="0"/>
            <a:r>
              <a:rPr lang="en-US" noProof="0" dirty="0"/>
              <a:t>….</a:t>
            </a:r>
          </a:p>
        </p:txBody>
      </p:sp>
      <p:sp>
        <p:nvSpPr>
          <p:cNvPr id="5" name="Titel 17"/>
          <p:cNvSpPr>
            <a:spLocks noGrp="1"/>
          </p:cNvSpPr>
          <p:nvPr>
            <p:ph type="title"/>
          </p:nvPr>
        </p:nvSpPr>
        <p:spPr>
          <a:xfrm>
            <a:off x="318626" y="117426"/>
            <a:ext cx="11459037" cy="48904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2800" b="0" noProof="0" dirty="0">
                <a:solidFill>
                  <a:srgbClr val="006EB4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11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Headline+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Textplatzhalter 27"/>
          <p:cNvSpPr>
            <a:spLocks noGrp="1"/>
          </p:cNvSpPr>
          <p:nvPr>
            <p:ph type="body" sz="quarter" idx="14"/>
          </p:nvPr>
        </p:nvSpPr>
        <p:spPr>
          <a:xfrm>
            <a:off x="318626" y="958403"/>
            <a:ext cx="11459037" cy="5873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385763" y="1760524"/>
            <a:ext cx="3699534" cy="2468563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7"/>
          </p:nvPr>
        </p:nvSpPr>
        <p:spPr>
          <a:xfrm>
            <a:off x="4231946" y="1760523"/>
            <a:ext cx="3699534" cy="2468563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8"/>
          </p:nvPr>
        </p:nvSpPr>
        <p:spPr>
          <a:xfrm>
            <a:off x="8078129" y="1760523"/>
            <a:ext cx="3699534" cy="2468563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85763" y="4324029"/>
            <a:ext cx="3698875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lang="de-DE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…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231946" y="4324029"/>
            <a:ext cx="3698875" cy="35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lang="de-DE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…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078788" y="4342482"/>
            <a:ext cx="3698875" cy="35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lang="de-DE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…</a:t>
            </a:r>
          </a:p>
        </p:txBody>
      </p:sp>
      <p:sp>
        <p:nvSpPr>
          <p:cNvPr id="11" name="Titel 17"/>
          <p:cNvSpPr>
            <a:spLocks noGrp="1"/>
          </p:cNvSpPr>
          <p:nvPr>
            <p:ph type="title"/>
          </p:nvPr>
        </p:nvSpPr>
        <p:spPr>
          <a:xfrm>
            <a:off x="318626" y="117426"/>
            <a:ext cx="11459037" cy="48904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2800" b="0" noProof="0" dirty="0">
                <a:solidFill>
                  <a:srgbClr val="006EB4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863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Headline+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Textplatzhalter 27"/>
          <p:cNvSpPr>
            <a:spLocks noGrp="1"/>
          </p:cNvSpPr>
          <p:nvPr>
            <p:ph type="body" sz="quarter" idx="14"/>
          </p:nvPr>
        </p:nvSpPr>
        <p:spPr>
          <a:xfrm>
            <a:off x="318626" y="958403"/>
            <a:ext cx="11459037" cy="5873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385762" y="1831965"/>
            <a:ext cx="5481177" cy="30410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7"/>
          </p:nvPr>
        </p:nvSpPr>
        <p:spPr>
          <a:xfrm>
            <a:off x="6296488" y="1831965"/>
            <a:ext cx="5481175" cy="30410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85762" y="4970299"/>
            <a:ext cx="5481177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>
              <a:defRPr lang="en-US" sz="2000" b="0" noProof="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…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96486" y="4970299"/>
            <a:ext cx="5481177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lang="de-DE" sz="2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…</a:t>
            </a:r>
          </a:p>
        </p:txBody>
      </p:sp>
      <p:sp>
        <p:nvSpPr>
          <p:cNvPr id="11" name="Titel 17"/>
          <p:cNvSpPr>
            <a:spLocks noGrp="1"/>
          </p:cNvSpPr>
          <p:nvPr>
            <p:ph type="title"/>
          </p:nvPr>
        </p:nvSpPr>
        <p:spPr>
          <a:xfrm>
            <a:off x="318626" y="117426"/>
            <a:ext cx="11459037" cy="48904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2800" b="0" noProof="0" dirty="0">
                <a:solidFill>
                  <a:srgbClr val="006EB4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57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89423"/>
            <a:ext cx="12192000" cy="5802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fld id="{B3F8818D-F3AA-4B6C-8CBB-7435AA4C84A8}" type="slidenum">
              <a:rPr lang="de-DE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pPr algn="l"/>
              <a:t>‹Nr.›</a:t>
            </a:fld>
            <a:r>
              <a:rPr lang="de-DE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| </a:t>
            </a:r>
            <a:fld id="{EBAC7FED-8317-4246-8653-C3B524789D11}" type="datetime1">
              <a:rPr lang="de-DE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pPr algn="l"/>
              <a:t>27.05.2021</a:t>
            </a:fld>
            <a:r>
              <a:rPr lang="de-DE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| 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2222" y="585684"/>
            <a:ext cx="1154173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b="41731"/>
          <a:stretch/>
        </p:blipFill>
        <p:spPr>
          <a:xfrm>
            <a:off x="9623290" y="6496692"/>
            <a:ext cx="2308508" cy="291714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1783998" y="6525658"/>
            <a:ext cx="308373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1400" b="0" baseline="0" noProof="0" dirty="0">
                <a:latin typeface="+mj-lt"/>
                <a:cs typeface="Arial" panose="020B0604020202020204" pitchFamily="34" charset="0"/>
              </a:rPr>
              <a:t>Kempten </a:t>
            </a:r>
            <a:r>
              <a:rPr lang="en-US" sz="1400" b="0" noProof="0" dirty="0">
                <a:latin typeface="+mj-lt"/>
                <a:cs typeface="Arial" panose="020B0604020202020204" pitchFamily="34" charset="0"/>
              </a:rPr>
              <a:t>University</a:t>
            </a:r>
            <a:r>
              <a:rPr lang="en-US" sz="1400" b="0" baseline="0" noProof="0" dirty="0">
                <a:latin typeface="+mj-lt"/>
                <a:cs typeface="Arial" panose="020B0604020202020204" pitchFamily="34" charset="0"/>
              </a:rPr>
              <a:t> of Applied Sciences</a:t>
            </a:r>
            <a:endParaRPr lang="en-US" sz="1400" b="0" noProof="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Foliennummernplatzhalter 13"/>
          <p:cNvSpPr txBox="1">
            <a:spLocks/>
          </p:cNvSpPr>
          <p:nvPr userDrawn="1"/>
        </p:nvSpPr>
        <p:spPr>
          <a:xfrm>
            <a:off x="4867731" y="6505124"/>
            <a:ext cx="485686" cy="291714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Bildplatzhalter 2"/>
          <p:cNvSpPr txBox="1">
            <a:spLocks/>
          </p:cNvSpPr>
          <p:nvPr userDrawn="1"/>
        </p:nvSpPr>
        <p:spPr>
          <a:xfrm>
            <a:off x="0" y="0"/>
            <a:ext cx="12192009" cy="63614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9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9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662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07" r:id="rId2"/>
    <p:sldLayoutId id="2147483700" r:id="rId3"/>
    <p:sldLayoutId id="2147483706" r:id="rId4"/>
    <p:sldLayoutId id="2147483719" r:id="rId5"/>
    <p:sldLayoutId id="2147483720" r:id="rId6"/>
    <p:sldLayoutId id="2147483709" r:id="rId7"/>
    <p:sldLayoutId id="2147483705" r:id="rId8"/>
    <p:sldLayoutId id="2147483703" r:id="rId9"/>
    <p:sldLayoutId id="2147483710" r:id="rId10"/>
    <p:sldLayoutId id="2147483708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7" r:id="rId17"/>
    <p:sldLayoutId id="214748371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363646" y="296604"/>
            <a:ext cx="11491804" cy="116389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Automated driving is becoming increasingly important and will shape the future of mobility. </a:t>
            </a:r>
          </a:p>
        </p:txBody>
      </p:sp>
      <p:pic>
        <p:nvPicPr>
          <p:cNvPr id="5" name="Bildplatzhalter 3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9" b="10869"/>
          <a:stretch/>
        </p:blipFill>
        <p:spPr/>
      </p:pic>
      <p:sp>
        <p:nvSpPr>
          <p:cNvPr id="6" name="Rechteck 5"/>
          <p:cNvSpPr/>
          <p:nvPr/>
        </p:nvSpPr>
        <p:spPr>
          <a:xfrm>
            <a:off x="293324" y="4347296"/>
            <a:ext cx="11627213" cy="1740828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93325" y="4686795"/>
            <a:ext cx="11470050" cy="10618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for Automated Driving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kumimoji="0" lang="en-GB" altLang="de-DE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GB" alt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Kempten University of Applied Sciences | Germany</a:t>
            </a:r>
            <a:endParaRPr lang="en-GB" altLang="de-DE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3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6582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vtORjJq6.JBnGmBXXi7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vtORjJq6.JBnGmBXXi7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vtORjJq6.JBnGmBXXi7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vtORjJq6.JBnGmBXXi7w"/>
</p:tagLst>
</file>

<file path=ppt/theme/theme1.xml><?xml version="1.0" encoding="utf-8"?>
<a:theme xmlns:a="http://schemas.openxmlformats.org/drawingml/2006/main" name="Master_AdriveLivingLab_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767ee25-c1e5-427e-9ecc-2dde6872526f">
      <UserInfo>
        <DisplayName>Peter Pfeffer</DisplayName>
        <AccountId>12</AccountId>
        <AccountType/>
      </UserInfo>
      <UserInfo>
        <DisplayName>Matthias Niegl</DisplayName>
        <AccountId>15</AccountId>
        <AccountType/>
      </UserInfo>
      <UserInfo>
        <DisplayName>Eva Wüstum</DisplayName>
        <AccountId>13</AccountId>
        <AccountType/>
      </UserInfo>
      <UserInfo>
        <DisplayName>Seda Aydogdu</DisplayName>
        <AccountId>38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8188080D616E4B973404F5F1A3CBD9" ma:contentTypeVersion="9" ma:contentTypeDescription="Ein neues Dokument erstellen." ma:contentTypeScope="" ma:versionID="8d211114a7cef6650b11cc8c7611efc2">
  <xsd:schema xmlns:xsd="http://www.w3.org/2001/XMLSchema" xmlns:xs="http://www.w3.org/2001/XMLSchema" xmlns:p="http://schemas.microsoft.com/office/2006/metadata/properties" xmlns:ns2="3a55cce4-3a52-4a4b-937f-df9638274824" xmlns:ns3="c767ee25-c1e5-427e-9ecc-2dde6872526f" targetNamespace="http://schemas.microsoft.com/office/2006/metadata/properties" ma:root="true" ma:fieldsID="d05e2f9449076402d548ac6481375000" ns2:_="" ns3:_="">
    <xsd:import namespace="3a55cce4-3a52-4a4b-937f-df9638274824"/>
    <xsd:import namespace="c767ee25-c1e5-427e-9ecc-2dde687252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5cce4-3a52-4a4b-937f-df9638274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7ee25-c1e5-427e-9ecc-2dde6872526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A4BCE4-ACE6-4D2D-A5CB-49C41B1856F4}">
  <ds:schemaRefs>
    <ds:schemaRef ds:uri="http://purl.org/dc/elements/1.1/"/>
    <ds:schemaRef ds:uri="http://schemas.microsoft.com/office/2006/metadata/properties"/>
    <ds:schemaRef ds:uri="3a55cce4-3a52-4a4b-937f-df9638274824"/>
    <ds:schemaRef ds:uri="c767ee25-c1e5-427e-9ecc-2dde6872526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840F82-3268-4205-B7AD-450114E6CE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55cce4-3a52-4a4b-937f-df9638274824"/>
    <ds:schemaRef ds:uri="c767ee25-c1e5-427e-9ecc-2dde687252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A624F8-67A1-4C3E-8C2E-89C89D6260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</Words>
  <Application>Microsoft Office PowerPoint</Application>
  <PresentationFormat>Breitbild</PresentationFormat>
  <Paragraphs>4</Paragraphs>
  <Slides>2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Master_AdriveLivingLab_2020</vt:lpstr>
      <vt:lpstr>think-cell Folie</vt:lpstr>
      <vt:lpstr>PowerPoint-Präsentation</vt:lpstr>
      <vt:lpstr>PowerPoint-Präsentation</vt:lpstr>
    </vt:vector>
  </TitlesOfParts>
  <Company>Hochschule für angewandte Wissenschaften Kempten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Schick, Bernhard</dc:creator>
  <cp:lastModifiedBy>guenthea</cp:lastModifiedBy>
  <cp:revision>292</cp:revision>
  <dcterms:created xsi:type="dcterms:W3CDTF">2020-06-14T08:20:01Z</dcterms:created>
  <dcterms:modified xsi:type="dcterms:W3CDTF">2021-05-27T19:51:30Z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0x010100D38188080D616E4B973404F5F1A3CBD9</vt:lpwstr>
  </property>
</Properties>
</file>