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7FBFF1-CCBF-4CBB-AC6D-48F03179F0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82AE658-61CE-4446-AC39-879C39B787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12E3CD9-8D7C-44C3-9BFA-63FDDA8C9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B3C1C-7E40-441C-847F-B2ADD5195D74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81B99ED-105C-45B9-9EB0-09A7A3FB9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E7D5516-0DCC-45AE-B64B-E14D82483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AF6B3-5CF5-4114-BC6D-6AC489F781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8899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33A2C5-5B77-448E-9F7D-B6F4A95C4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C44F44C-DD2B-41E6-9DD6-C9379192F4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73A3554-5A6C-49C1-A849-8ABDA32E7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B3C1C-7E40-441C-847F-B2ADD5195D74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234D028-4204-4776-A8F4-0AA9A2B9D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6677C24-58A5-434F-ACC5-64F43E65E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AF6B3-5CF5-4114-BC6D-6AC489F781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4670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66C4375-14F8-46A3-87E2-14F6F464C0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CB1B0E9-C13F-40A2-B746-CFB3F4B44D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0A0AA26-B3E7-497F-AF8D-57A84671D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B3C1C-7E40-441C-847F-B2ADD5195D74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46179B2-E5D3-450D-A769-DAD865212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71B3FB8-A436-49C0-A767-429C40236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AF6B3-5CF5-4114-BC6D-6AC489F781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5918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2AEFDE-08C6-4443-8053-6738027C3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709115D-9047-4D92-BB86-FDE203ABB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07EC48A-48CF-4913-8566-92208EB37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B3C1C-7E40-441C-847F-B2ADD5195D74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C0E21CC-A045-4420-8CFC-7F28C09ED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2D67DC0-3AB8-4326-82FE-5ED7A7D79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AF6B3-5CF5-4114-BC6D-6AC489F781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3627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67A146-CB5A-454A-BA79-8F0DA04A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CF9667C-D3ED-4639-B0D1-E0D1DB902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3F5E4C2-A2AB-46C4-A2A4-E9AE4D277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B3C1C-7E40-441C-847F-B2ADD5195D74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13D686B-94F0-4C21-A000-6990FF8FA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09D4C73-C894-4E0D-9FCF-8E4317A28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AF6B3-5CF5-4114-BC6D-6AC489F781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9932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BFE0CB-9194-4413-B3CE-CBDC30AA3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0933297-F4F7-4641-BE97-9A233D7009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881E19-2E6C-4B2E-AD99-76FD441591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0404BA0-5C52-43FC-9811-0CEC11E66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B3C1C-7E40-441C-847F-B2ADD5195D74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8F35F99-8425-4EEE-BC99-6467A6DAC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A3AABFE-45A7-4BD8-BE67-5EB5EDE59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AF6B3-5CF5-4114-BC6D-6AC489F781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5230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AF3700-7FBB-4EBD-9200-708D67501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9A90104-8C49-4A6C-A039-70A127F192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7238D10-3197-4BC3-9E8C-7DDD81A1EA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0C0A8F4-240A-47AB-9C32-63BBA98903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C12F3E7-5519-4AB4-84B6-CF6C5B04FF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37DAA29-2D59-49C7-983A-779198F01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B3C1C-7E40-441C-847F-B2ADD5195D74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57F5AD4-769C-4E24-9991-043EFC920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4D18B33-3C90-4E44-917A-DEBE3B1E3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AF6B3-5CF5-4114-BC6D-6AC489F781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36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B78639-6A37-4CBD-B525-F7F758B0E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7F1A47A-66F9-4CA9-9EE5-B2BCE6A26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B3C1C-7E40-441C-847F-B2ADD5195D74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CE7C311-FB21-478A-A573-7CE8F8BE6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4CF26EE-8A29-430D-99B4-77D3DEEDD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AF6B3-5CF5-4114-BC6D-6AC489F781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9721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BA308EB-A410-4D9A-A831-6327E64A5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B3C1C-7E40-441C-847F-B2ADD5195D74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BE1301E-6904-4376-B1C5-C519A0DC8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BDC734A-EA4F-4C4B-8195-D630E7059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AF6B3-5CF5-4114-BC6D-6AC489F781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7413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A49004-8FD9-468B-9B99-D46227C0C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2ECA70-522E-4AC7-AE98-0C12098C3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B704076-3085-4B7D-9108-CB17AF5F6B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B709A8A-48E0-46C1-A7F7-0E819715B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B3C1C-7E40-441C-847F-B2ADD5195D74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4A3DE06-9983-44D7-9DE1-7A1C62B86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4E22019-F2BC-4DA8-A08F-58F09F17D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AF6B3-5CF5-4114-BC6D-6AC489F781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3938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C3F7C5-8031-42B8-83B8-B1AA2BD9E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E4E93EB-981E-4792-8206-8910FB7B3E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79D8AD3-AD39-4259-9143-BF5049C442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3D709ED-B69C-4BE0-B9F2-93BCBAAA2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B3C1C-7E40-441C-847F-B2ADD5195D74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0B578FC-A325-40D8-8244-1E5AAA898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F3973C2-E2F6-4E38-BF97-3EA44C709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AF6B3-5CF5-4114-BC6D-6AC489F781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9801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0FEE2F0-8C0A-4A4B-AD8B-D146B1A3B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A9E7B3D-AD71-4650-83CC-1072F3EBD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206D61-0CF9-48CE-966A-5040110E29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B3C1C-7E40-441C-847F-B2ADD5195D74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3061FE9-7C3D-4C09-B0D1-6A7235719F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DA8772-CDE1-488C-A0FB-A520FB015F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AF6B3-5CF5-4114-BC6D-6AC489F781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5021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FA9B6C6-A247-48A8-9A1C-1E36FA945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C4B99DC-C325-4C0D-8286-FEEA6AD723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1262" y="1493593"/>
            <a:ext cx="6879907" cy="1262486"/>
          </a:xfrm>
        </p:spPr>
        <p:txBody>
          <a:bodyPr>
            <a:normAutofit/>
          </a:bodyPr>
          <a:lstStyle/>
          <a:p>
            <a:pPr algn="l"/>
            <a:r>
              <a:rPr lang="de-DE" sz="5600" dirty="0" err="1">
                <a:solidFill>
                  <a:srgbClr val="FFFFFF"/>
                </a:solidFill>
              </a:rPr>
              <a:t>Parkassist</a:t>
            </a:r>
            <a:r>
              <a:rPr lang="de-DE" sz="5600" dirty="0">
                <a:solidFill>
                  <a:srgbClr val="FFFFFF"/>
                </a:solidFill>
              </a:rPr>
              <a:t> Workshop 1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6E2FBF8-2D67-462B-98B0-732D42462C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50785" y="5512158"/>
            <a:ext cx="6879910" cy="384576"/>
          </a:xfrm>
        </p:spPr>
        <p:txBody>
          <a:bodyPr>
            <a:normAutofit/>
          </a:bodyPr>
          <a:lstStyle/>
          <a:p>
            <a:pPr algn="r"/>
            <a:r>
              <a:rPr lang="de-DE" sz="2000" dirty="0">
                <a:solidFill>
                  <a:srgbClr val="FFFFFF"/>
                </a:solidFill>
              </a:rPr>
              <a:t>Dominik Kolb, Tobias </a:t>
            </a:r>
            <a:r>
              <a:rPr lang="de-DE" sz="2000" dirty="0" err="1">
                <a:solidFill>
                  <a:srgbClr val="FFFFFF"/>
                </a:solidFill>
              </a:rPr>
              <a:t>Metschir</a:t>
            </a:r>
            <a:r>
              <a:rPr lang="de-DE" sz="2000" dirty="0">
                <a:solidFill>
                  <a:srgbClr val="FFFFFF"/>
                </a:solidFill>
              </a:rPr>
              <a:t>, Ralph Rettich, Christopher Bubla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7602" y="2744546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76380" y="29738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2062" y="319826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9161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8FD6E1-FE81-49FF-B89A-AA92021AB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parking</a:t>
            </a:r>
            <a:r>
              <a:rPr lang="de-DE" dirty="0"/>
              <a:t> </a:t>
            </a:r>
            <a:r>
              <a:rPr lang="de-DE" dirty="0" err="1"/>
              <a:t>situations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B2C510B-C326-443C-A98E-364F82C81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Parkhaus</a:t>
            </a:r>
          </a:p>
          <a:p>
            <a:r>
              <a:rPr lang="de-DE" dirty="0"/>
              <a:t>Straßenseite</a:t>
            </a:r>
          </a:p>
          <a:p>
            <a:r>
              <a:rPr lang="de-DE" dirty="0"/>
              <a:t>Supermarkt</a:t>
            </a:r>
          </a:p>
          <a:p>
            <a:r>
              <a:rPr lang="de-DE" dirty="0"/>
              <a:t>schmale Parkplätze</a:t>
            </a:r>
          </a:p>
          <a:p>
            <a:endParaRPr lang="de-DE" dirty="0"/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 Schwierigkeiten: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Witterung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verschmutzte Sensoren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83308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4F1BA5-42B2-43C2-9965-BE61FD3A7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5 different personas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2827C8B-0B64-4C2E-8828-7ACD81D5C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Fahranfänger:innen</a:t>
            </a:r>
            <a:endParaRPr lang="de-DE" dirty="0"/>
          </a:p>
          <a:p>
            <a:r>
              <a:rPr lang="de-DE" dirty="0"/>
              <a:t>Citizen</a:t>
            </a:r>
          </a:p>
          <a:p>
            <a:r>
              <a:rPr lang="de-DE" dirty="0" err="1"/>
              <a:t>Rentner:innen</a:t>
            </a:r>
            <a:endParaRPr lang="de-DE" dirty="0"/>
          </a:p>
          <a:p>
            <a:r>
              <a:rPr lang="de-DE" dirty="0"/>
              <a:t>Familien</a:t>
            </a:r>
          </a:p>
          <a:p>
            <a:r>
              <a:rPr lang="de-DE" dirty="0"/>
              <a:t>Schlechte </a:t>
            </a:r>
            <a:r>
              <a:rPr lang="de-DE" dirty="0" err="1"/>
              <a:t>Autofahrer:innen</a:t>
            </a:r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03953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8ADC80-B3C8-4AFC-9E35-F761EA00E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Individual </a:t>
            </a:r>
            <a:r>
              <a:rPr lang="de-DE" dirty="0" err="1"/>
              <a:t>needs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22D3DE-399A-42B8-A9A2-A43801AA0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Wiederhohlbarkeit des Systems</a:t>
            </a:r>
          </a:p>
          <a:p>
            <a:r>
              <a:rPr lang="de-DE" dirty="0"/>
              <a:t>Position in der Parklücke</a:t>
            </a:r>
          </a:p>
          <a:p>
            <a:r>
              <a:rPr lang="de-DE" dirty="0"/>
              <a:t>Prozessdauer</a:t>
            </a:r>
          </a:p>
          <a:p>
            <a:r>
              <a:rPr lang="de-DE" dirty="0"/>
              <a:t>Zuverlässigkeit</a:t>
            </a:r>
          </a:p>
          <a:p>
            <a:r>
              <a:rPr lang="de-DE" dirty="0"/>
              <a:t>Bedienbarkeit</a:t>
            </a:r>
          </a:p>
          <a:p>
            <a:r>
              <a:rPr lang="de-DE" dirty="0"/>
              <a:t>Fahrerintegration</a:t>
            </a:r>
          </a:p>
        </p:txBody>
      </p:sp>
    </p:spTree>
    <p:extLst>
      <p:ext uri="{BB962C8B-B14F-4D97-AF65-F5344CB8AC3E}">
        <p14:creationId xmlns:p14="http://schemas.microsoft.com/office/powerpoint/2010/main" val="4138338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C1C40A-44CC-482E-9D3A-D4421BBC4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KPIs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E8B346E-31AB-457F-8C67-1063E0386F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Abstand Felge/Bordstein</a:t>
            </a:r>
          </a:p>
          <a:p>
            <a:r>
              <a:rPr lang="de-DE" dirty="0"/>
              <a:t>Abstand zu anderen Fahrzeugen</a:t>
            </a:r>
          </a:p>
          <a:p>
            <a:r>
              <a:rPr lang="de-DE" dirty="0"/>
              <a:t>Parallelität Fahrzeug Bordstein</a:t>
            </a:r>
          </a:p>
          <a:p>
            <a:r>
              <a:rPr lang="de-DE" dirty="0"/>
              <a:t>Einparkgeschwindigkeit</a:t>
            </a:r>
          </a:p>
          <a:p>
            <a:r>
              <a:rPr lang="de-DE" dirty="0"/>
              <a:t>Objekterkennung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88087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Breitbild</PresentationFormat>
  <Paragraphs>30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</vt:lpstr>
      <vt:lpstr>Parkassist Workshop 1</vt:lpstr>
      <vt:lpstr>parking situations</vt:lpstr>
      <vt:lpstr>5 different personas</vt:lpstr>
      <vt:lpstr>Individual needs</vt:lpstr>
      <vt:lpstr>KPIs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Parkassist Workshop 1</dc:title>
  <dc:creator>Christopher</dc:creator>
  <cp:lastModifiedBy>Christopher</cp:lastModifiedBy>
  <cp:revision>6</cp:revision>
  <dcterms:created xsi:type="dcterms:W3CDTF">2021-05-28T06:59:59Z</dcterms:created>
  <dcterms:modified xsi:type="dcterms:W3CDTF">2021-05-28T08:29:30Z</dcterms:modified>
</cp:coreProperties>
</file>