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7" r:id="rId2"/>
    <p:sldId id="286" r:id="rId3"/>
    <p:sldId id="289" r:id="rId4"/>
    <p:sldId id="290" r:id="rId5"/>
    <p:sldId id="288" r:id="rId6"/>
    <p:sldId id="287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626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7" autoAdjust="0"/>
    <p:restoredTop sz="94660"/>
  </p:normalViewPr>
  <p:slideViewPr>
    <p:cSldViewPr snapToGrid="0">
      <p:cViewPr varScale="1">
        <p:scale>
          <a:sx n="83" d="100"/>
          <a:sy n="83" d="100"/>
        </p:scale>
        <p:origin x="614" y="29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5A243B-8860-491C-8139-7BF7772EBCC6}" type="datetimeFigureOut">
              <a:rPr lang="de-DE" smtClean="0"/>
              <a:t>30.10.2020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1EB37B-02B3-47FA-A505-675272E8060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31324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38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Many thanks - It is a pleasure for me once again to give a presentation at the </a:t>
            </a:r>
            <a:r>
              <a:rPr lang="en-US" dirty="0" err="1" smtClean="0"/>
              <a:t>chassis.tech</a:t>
            </a:r>
            <a:r>
              <a:rPr lang="en-US" dirty="0" smtClean="0"/>
              <a:t>. Today I would like to raise a question that I am more often asked:  </a:t>
            </a:r>
            <a:r>
              <a:rPr lang="en-US" sz="1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about digitalization as game changer? And do we still need good vehicle dynamics in the future?</a:t>
            </a:r>
          </a:p>
          <a:p>
            <a:pPr marL="0" marR="0" lvl="0" indent="0" algn="l" defTabSz="91438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38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F889315-7416-41BF-A94D-C137F486764A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38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678583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2"/>
          <p:cNvSpPr>
            <a:spLocks noGrp="1"/>
          </p:cNvSpPr>
          <p:nvPr>
            <p:ph type="pic" idx="1"/>
          </p:nvPr>
        </p:nvSpPr>
        <p:spPr>
          <a:xfrm>
            <a:off x="0" y="0"/>
            <a:ext cx="12192009" cy="636143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1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1" indent="0">
              <a:buNone/>
              <a:defRPr sz="1500"/>
            </a:lvl6pPr>
            <a:lvl7pPr marL="2057399" indent="0">
              <a:buNone/>
              <a:defRPr sz="1500"/>
            </a:lvl7pPr>
            <a:lvl8pPr marL="2400299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e-DE" dirty="0"/>
              <a:t>Bild durch Klicken auf Symbol hinzufügen</a:t>
            </a:r>
          </a:p>
        </p:txBody>
      </p:sp>
      <p:sp>
        <p:nvSpPr>
          <p:cNvPr id="6" name="Titelplatzhalter 1"/>
          <p:cNvSpPr>
            <a:spLocks noGrp="1"/>
          </p:cNvSpPr>
          <p:nvPr>
            <p:ph type="title"/>
          </p:nvPr>
        </p:nvSpPr>
        <p:spPr>
          <a:xfrm>
            <a:off x="382222" y="585684"/>
            <a:ext cx="11541738" cy="13255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46127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foli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979220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ollbild ohne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2"/>
          <p:cNvSpPr>
            <a:spLocks noGrp="1"/>
          </p:cNvSpPr>
          <p:nvPr>
            <p:ph type="pic" idx="1"/>
          </p:nvPr>
        </p:nvSpPr>
        <p:spPr>
          <a:xfrm>
            <a:off x="1" y="4"/>
            <a:ext cx="12192008" cy="68579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875" indent="0">
              <a:buNone/>
              <a:defRPr sz="2100"/>
            </a:lvl2pPr>
            <a:lvl3pPr marL="685749" indent="0">
              <a:buNone/>
              <a:defRPr sz="1800"/>
            </a:lvl3pPr>
            <a:lvl4pPr marL="1028624" indent="0">
              <a:buNone/>
              <a:defRPr sz="1500"/>
            </a:lvl4pPr>
            <a:lvl5pPr marL="1371498" indent="0">
              <a:buNone/>
              <a:defRPr sz="1500"/>
            </a:lvl5pPr>
            <a:lvl6pPr marL="1714373" indent="0">
              <a:buNone/>
              <a:defRPr sz="1500"/>
            </a:lvl6pPr>
            <a:lvl7pPr marL="2057246" indent="0">
              <a:buNone/>
              <a:defRPr sz="1500"/>
            </a:lvl7pPr>
            <a:lvl8pPr marL="2400120" indent="0">
              <a:buNone/>
              <a:defRPr sz="1500"/>
            </a:lvl8pPr>
            <a:lvl9pPr marL="2742995" indent="0">
              <a:buNone/>
              <a:defRPr sz="1500"/>
            </a:lvl9pPr>
          </a:lstStyle>
          <a:p>
            <a:r>
              <a:rPr lang="de-DE" dirty="0" smtClean="0"/>
              <a:t>Bild durch Klicken auf Symbol hinzufügen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506003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ollbild mit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ildplatzhalter 4"/>
          <p:cNvSpPr>
            <a:spLocks noGrp="1"/>
          </p:cNvSpPr>
          <p:nvPr>
            <p:ph type="pic" sz="quarter" idx="15"/>
          </p:nvPr>
        </p:nvSpPr>
        <p:spPr>
          <a:xfrm>
            <a:off x="0" y="723899"/>
            <a:ext cx="12192000" cy="5619751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8" name="Rechteck 7"/>
          <p:cNvSpPr/>
          <p:nvPr userDrawn="1"/>
        </p:nvSpPr>
        <p:spPr>
          <a:xfrm>
            <a:off x="0" y="0"/>
            <a:ext cx="12192000" cy="7239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/>
          </a:p>
        </p:txBody>
      </p:sp>
      <p:sp>
        <p:nvSpPr>
          <p:cNvPr id="16" name="Titel 17"/>
          <p:cNvSpPr>
            <a:spLocks noGrp="1"/>
          </p:cNvSpPr>
          <p:nvPr>
            <p:ph type="title"/>
          </p:nvPr>
        </p:nvSpPr>
        <p:spPr>
          <a:xfrm>
            <a:off x="318626" y="117426"/>
            <a:ext cx="11459037" cy="489047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lang="en-US" sz="2800" b="0" noProof="0" dirty="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>
              <a:spcBef>
                <a:spcPts val="1000"/>
              </a:spcBef>
              <a:buFont typeface="Arial" panose="020B0604020202020204" pitchFamily="34" charset="0"/>
            </a:pPr>
            <a:r>
              <a:rPr lang="en-US" noProof="0" dirty="0" err="1" smtClean="0"/>
              <a:t>Titelmasterformat</a:t>
            </a:r>
            <a:r>
              <a:rPr lang="en-US" noProof="0" dirty="0" smtClean="0"/>
              <a:t> </a:t>
            </a:r>
            <a:r>
              <a:rPr lang="en-US" noProof="0" dirty="0" err="1" smtClean="0"/>
              <a:t>durch</a:t>
            </a:r>
            <a:r>
              <a:rPr lang="en-US" noProof="0" dirty="0" smtClean="0"/>
              <a:t> </a:t>
            </a:r>
            <a:r>
              <a:rPr lang="en-US" noProof="0" dirty="0" err="1" smtClean="0"/>
              <a:t>Klicken</a:t>
            </a:r>
            <a:r>
              <a:rPr lang="en-US" noProof="0" dirty="0" smtClean="0"/>
              <a:t> </a:t>
            </a:r>
            <a:r>
              <a:rPr lang="en-US" noProof="0" dirty="0" err="1" smtClean="0"/>
              <a:t>bearbeiten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8385730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+Headline 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 userDrawn="1"/>
        </p:nvSpPr>
        <p:spPr>
          <a:xfrm>
            <a:off x="0" y="0"/>
            <a:ext cx="12192000" cy="7239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/>
          </a:p>
        </p:txBody>
      </p:sp>
      <p:sp>
        <p:nvSpPr>
          <p:cNvPr id="16" name="Titel 17"/>
          <p:cNvSpPr>
            <a:spLocks noGrp="1"/>
          </p:cNvSpPr>
          <p:nvPr>
            <p:ph type="title"/>
          </p:nvPr>
        </p:nvSpPr>
        <p:spPr>
          <a:xfrm>
            <a:off x="318626" y="117426"/>
            <a:ext cx="11459037" cy="489047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lang="en-US" sz="2800" b="0" noProof="0" dirty="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>
              <a:spcBef>
                <a:spcPts val="1000"/>
              </a:spcBef>
              <a:buFont typeface="Arial" panose="020B0604020202020204" pitchFamily="34" charset="0"/>
            </a:pPr>
            <a:r>
              <a:rPr lang="en-US" noProof="0" dirty="0" err="1" smtClean="0"/>
              <a:t>Titelmasterformat</a:t>
            </a:r>
            <a:r>
              <a:rPr lang="en-US" noProof="0" dirty="0" smtClean="0"/>
              <a:t> </a:t>
            </a:r>
            <a:r>
              <a:rPr lang="en-US" noProof="0" dirty="0" err="1" smtClean="0"/>
              <a:t>durch</a:t>
            </a:r>
            <a:r>
              <a:rPr lang="en-US" noProof="0" dirty="0" smtClean="0"/>
              <a:t> </a:t>
            </a:r>
            <a:r>
              <a:rPr lang="en-US" noProof="0" dirty="0" err="1" smtClean="0"/>
              <a:t>Klicken</a:t>
            </a:r>
            <a:r>
              <a:rPr lang="en-US" noProof="0" dirty="0" smtClean="0"/>
              <a:t> </a:t>
            </a:r>
            <a:r>
              <a:rPr lang="en-US" noProof="0" dirty="0" err="1" smtClean="0"/>
              <a:t>bearbeiten</a:t>
            </a:r>
            <a:endParaRPr lang="en-US" noProof="0" dirty="0"/>
          </a:p>
        </p:txBody>
      </p:sp>
      <p:sp>
        <p:nvSpPr>
          <p:cNvPr id="7" name="Textplatzhalter 27"/>
          <p:cNvSpPr>
            <a:spLocks noGrp="1"/>
          </p:cNvSpPr>
          <p:nvPr>
            <p:ph type="body" sz="quarter" idx="14" hasCustomPrompt="1"/>
          </p:nvPr>
        </p:nvSpPr>
        <p:spPr>
          <a:xfrm>
            <a:off x="318626" y="958402"/>
            <a:ext cx="11459037" cy="48939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buNone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 err="1" smtClean="0"/>
              <a:t>Textmasterformat</a:t>
            </a:r>
            <a:r>
              <a:rPr lang="en-US" noProof="0" dirty="0" smtClean="0"/>
              <a:t> </a:t>
            </a:r>
            <a:r>
              <a:rPr lang="en-US" noProof="0" dirty="0" err="1" smtClean="0"/>
              <a:t>bearbeiten</a:t>
            </a:r>
            <a:r>
              <a:rPr lang="en-US" noProof="0" dirty="0" smtClean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4571812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+Headline 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 userDrawn="1"/>
        </p:nvSpPr>
        <p:spPr>
          <a:xfrm>
            <a:off x="0" y="0"/>
            <a:ext cx="12192000" cy="7239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/>
          </a:p>
        </p:txBody>
      </p:sp>
      <p:sp>
        <p:nvSpPr>
          <p:cNvPr id="16" name="Titel 17"/>
          <p:cNvSpPr>
            <a:spLocks noGrp="1"/>
          </p:cNvSpPr>
          <p:nvPr>
            <p:ph type="title"/>
          </p:nvPr>
        </p:nvSpPr>
        <p:spPr>
          <a:xfrm>
            <a:off x="318626" y="117426"/>
            <a:ext cx="11459037" cy="489047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lang="en-US" sz="2800" b="0" noProof="0" dirty="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>
              <a:spcBef>
                <a:spcPts val="1000"/>
              </a:spcBef>
              <a:buFont typeface="Arial" panose="020B0604020202020204" pitchFamily="34" charset="0"/>
            </a:pPr>
            <a:r>
              <a:rPr lang="en-US" noProof="0" dirty="0" err="1" smtClean="0"/>
              <a:t>Titelmasterformat</a:t>
            </a:r>
            <a:r>
              <a:rPr lang="en-US" noProof="0" dirty="0" smtClean="0"/>
              <a:t> </a:t>
            </a:r>
            <a:r>
              <a:rPr lang="en-US" noProof="0" dirty="0" err="1" smtClean="0"/>
              <a:t>durch</a:t>
            </a:r>
            <a:r>
              <a:rPr lang="en-US" noProof="0" dirty="0" smtClean="0"/>
              <a:t> </a:t>
            </a:r>
            <a:r>
              <a:rPr lang="en-US" noProof="0" dirty="0" err="1" smtClean="0"/>
              <a:t>Klicken</a:t>
            </a:r>
            <a:r>
              <a:rPr lang="en-US" noProof="0" dirty="0" smtClean="0"/>
              <a:t> </a:t>
            </a:r>
            <a:r>
              <a:rPr lang="en-US" noProof="0" dirty="0" err="1" smtClean="0"/>
              <a:t>bearbeiten</a:t>
            </a:r>
            <a:endParaRPr lang="en-US" noProof="0" dirty="0"/>
          </a:p>
        </p:txBody>
      </p:sp>
      <p:sp>
        <p:nvSpPr>
          <p:cNvPr id="7" name="Textplatzhalter 27"/>
          <p:cNvSpPr>
            <a:spLocks noGrp="1"/>
          </p:cNvSpPr>
          <p:nvPr>
            <p:ph type="body" sz="quarter" idx="14" hasCustomPrompt="1"/>
          </p:nvPr>
        </p:nvSpPr>
        <p:spPr>
          <a:xfrm>
            <a:off x="318626" y="958402"/>
            <a:ext cx="11459037" cy="102279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buNone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 err="1" smtClean="0"/>
              <a:t>Textmasterformat</a:t>
            </a:r>
            <a:r>
              <a:rPr lang="en-US" noProof="0" dirty="0" smtClean="0"/>
              <a:t> </a:t>
            </a:r>
            <a:r>
              <a:rPr lang="en-US" noProof="0" dirty="0" err="1" smtClean="0"/>
              <a:t>bearbeiten</a:t>
            </a:r>
            <a:r>
              <a:rPr lang="en-US" noProof="0" dirty="0" smtClean="0"/>
              <a:t>…</a:t>
            </a:r>
          </a:p>
          <a:p>
            <a:pPr lvl="0"/>
            <a:r>
              <a:rPr lang="en-US" noProof="0" dirty="0" smtClean="0"/>
              <a:t>….</a:t>
            </a:r>
          </a:p>
        </p:txBody>
      </p:sp>
    </p:spTree>
    <p:extLst>
      <p:ext uri="{BB962C8B-B14F-4D97-AF65-F5344CB8AC3E}">
        <p14:creationId xmlns:p14="http://schemas.microsoft.com/office/powerpoint/2010/main" val="21060568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 userDrawn="1"/>
        </p:nvSpPr>
        <p:spPr>
          <a:xfrm>
            <a:off x="0" y="0"/>
            <a:ext cx="12192000" cy="7239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6" name="Titel 17"/>
          <p:cNvSpPr>
            <a:spLocks noGrp="1"/>
          </p:cNvSpPr>
          <p:nvPr>
            <p:ph type="title"/>
          </p:nvPr>
        </p:nvSpPr>
        <p:spPr>
          <a:xfrm>
            <a:off x="318626" y="117426"/>
            <a:ext cx="11459037" cy="489047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lang="en-US" sz="2800" b="0" noProof="0" dirty="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>
              <a:spcBef>
                <a:spcPts val="1000"/>
              </a:spcBef>
              <a:buFont typeface="Arial" panose="020B0604020202020204" pitchFamily="34" charset="0"/>
            </a:pPr>
            <a:r>
              <a:rPr lang="en-US" noProof="0" dirty="0" err="1" smtClean="0"/>
              <a:t>Titelmasterformat</a:t>
            </a:r>
            <a:r>
              <a:rPr lang="en-US" noProof="0" dirty="0" smtClean="0"/>
              <a:t> </a:t>
            </a:r>
            <a:r>
              <a:rPr lang="en-US" noProof="0" dirty="0" err="1" smtClean="0"/>
              <a:t>durch</a:t>
            </a:r>
            <a:r>
              <a:rPr lang="en-US" noProof="0" dirty="0" smtClean="0"/>
              <a:t> </a:t>
            </a:r>
            <a:r>
              <a:rPr lang="en-US" noProof="0" dirty="0" err="1" smtClean="0"/>
              <a:t>Klicken</a:t>
            </a:r>
            <a:r>
              <a:rPr lang="en-US" noProof="0" dirty="0" smtClean="0"/>
              <a:t> </a:t>
            </a:r>
            <a:r>
              <a:rPr lang="en-US" noProof="0" dirty="0" err="1" smtClean="0"/>
              <a:t>bearbeiten</a:t>
            </a:r>
            <a:endParaRPr lang="en-US" noProof="0" dirty="0"/>
          </a:p>
        </p:txBody>
      </p:sp>
      <p:sp>
        <p:nvSpPr>
          <p:cNvPr id="7" name="Textplatzhalter 27"/>
          <p:cNvSpPr>
            <a:spLocks noGrp="1"/>
          </p:cNvSpPr>
          <p:nvPr>
            <p:ph type="body" sz="quarter" idx="14"/>
          </p:nvPr>
        </p:nvSpPr>
        <p:spPr>
          <a:xfrm>
            <a:off x="318626" y="958403"/>
            <a:ext cx="11459037" cy="587375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>
              <a:buNone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 err="1" smtClean="0"/>
              <a:t>Textmasterformat</a:t>
            </a:r>
            <a:r>
              <a:rPr lang="en-US" noProof="0" dirty="0" smtClean="0"/>
              <a:t> </a:t>
            </a:r>
            <a:r>
              <a:rPr lang="en-US" noProof="0" dirty="0" err="1" smtClean="0"/>
              <a:t>bearbeiten</a:t>
            </a:r>
            <a:endParaRPr lang="en-US" noProof="0" dirty="0" smtClean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6"/>
          </p:nvPr>
        </p:nvSpPr>
        <p:spPr>
          <a:xfrm>
            <a:off x="385763" y="1760524"/>
            <a:ext cx="3699534" cy="2468563"/>
          </a:xfrm>
          <a:prstGeom prst="rect">
            <a:avLst/>
          </a:prstGeom>
        </p:spPr>
        <p:txBody>
          <a:bodyPr/>
          <a:lstStyle/>
          <a:p>
            <a:endParaRPr lang="en-US" noProof="0" dirty="0"/>
          </a:p>
        </p:txBody>
      </p:sp>
      <p:sp>
        <p:nvSpPr>
          <p:cNvPr id="6" name="Bildplatzhalter 4"/>
          <p:cNvSpPr>
            <a:spLocks noGrp="1"/>
          </p:cNvSpPr>
          <p:nvPr>
            <p:ph type="pic" sz="quarter" idx="17"/>
          </p:nvPr>
        </p:nvSpPr>
        <p:spPr>
          <a:xfrm>
            <a:off x="4231946" y="1760523"/>
            <a:ext cx="3699534" cy="2468563"/>
          </a:xfrm>
          <a:prstGeom prst="rect">
            <a:avLst/>
          </a:prstGeom>
        </p:spPr>
        <p:txBody>
          <a:bodyPr/>
          <a:lstStyle/>
          <a:p>
            <a:endParaRPr lang="en-US" noProof="0" dirty="0"/>
          </a:p>
        </p:txBody>
      </p:sp>
      <p:sp>
        <p:nvSpPr>
          <p:cNvPr id="9" name="Bildplatzhalter 4"/>
          <p:cNvSpPr>
            <a:spLocks noGrp="1"/>
          </p:cNvSpPr>
          <p:nvPr>
            <p:ph type="pic" sz="quarter" idx="18"/>
          </p:nvPr>
        </p:nvSpPr>
        <p:spPr>
          <a:xfrm>
            <a:off x="8078129" y="1760523"/>
            <a:ext cx="3699534" cy="2468563"/>
          </a:xfrm>
          <a:prstGeom prst="rect">
            <a:avLst/>
          </a:prstGeom>
        </p:spPr>
        <p:txBody>
          <a:bodyPr/>
          <a:lstStyle/>
          <a:p>
            <a:endParaRPr lang="en-US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9" hasCustomPrompt="1"/>
          </p:nvPr>
        </p:nvSpPr>
        <p:spPr>
          <a:xfrm>
            <a:off x="385763" y="4324029"/>
            <a:ext cx="3698875" cy="360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anchor="ctr"/>
          <a:lstStyle>
            <a:lvl1pPr marL="0" indent="0" algn="ctr">
              <a:buNone/>
              <a:defRPr lang="de-DE" sz="2000" b="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noProof="0" dirty="0" smtClean="0"/>
              <a:t>…</a:t>
            </a:r>
            <a:endParaRPr lang="en-US" noProof="0" dirty="0"/>
          </a:p>
        </p:txBody>
      </p:sp>
      <p:sp>
        <p:nvSpPr>
          <p:cNvPr id="14" name="Textplatzhalter 3"/>
          <p:cNvSpPr>
            <a:spLocks noGrp="1"/>
          </p:cNvSpPr>
          <p:nvPr>
            <p:ph type="body" sz="quarter" idx="20" hasCustomPrompt="1"/>
          </p:nvPr>
        </p:nvSpPr>
        <p:spPr>
          <a:xfrm>
            <a:off x="4231946" y="4324029"/>
            <a:ext cx="3698875" cy="35273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anchor="ctr"/>
          <a:lstStyle>
            <a:lvl1pPr marL="0" indent="0" algn="ctr">
              <a:buNone/>
              <a:defRPr lang="de-DE" sz="2000" b="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noProof="0" dirty="0" smtClean="0"/>
              <a:t>…</a:t>
            </a:r>
            <a:endParaRPr lang="en-US" noProof="0" dirty="0"/>
          </a:p>
        </p:txBody>
      </p:sp>
      <p:sp>
        <p:nvSpPr>
          <p:cNvPr id="15" name="Textplatzhalter 3"/>
          <p:cNvSpPr>
            <a:spLocks noGrp="1"/>
          </p:cNvSpPr>
          <p:nvPr>
            <p:ph type="body" sz="quarter" idx="21" hasCustomPrompt="1"/>
          </p:nvPr>
        </p:nvSpPr>
        <p:spPr>
          <a:xfrm>
            <a:off x="8078788" y="4342482"/>
            <a:ext cx="3698875" cy="35273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anchor="ctr"/>
          <a:lstStyle>
            <a:lvl1pPr marL="0" indent="0" algn="ctr">
              <a:buNone/>
              <a:defRPr lang="de-DE" sz="2000" b="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noProof="0" dirty="0" smtClean="0"/>
              <a:t>…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2946704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 userDrawn="1"/>
        </p:nvSpPr>
        <p:spPr>
          <a:xfrm>
            <a:off x="0" y="0"/>
            <a:ext cx="12192000" cy="7239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6" name="Titel 17"/>
          <p:cNvSpPr>
            <a:spLocks noGrp="1"/>
          </p:cNvSpPr>
          <p:nvPr>
            <p:ph type="title"/>
          </p:nvPr>
        </p:nvSpPr>
        <p:spPr>
          <a:xfrm>
            <a:off x="318626" y="117426"/>
            <a:ext cx="11459037" cy="489047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lang="en-US" sz="2800" b="0" noProof="0" dirty="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>
              <a:spcBef>
                <a:spcPts val="1000"/>
              </a:spcBef>
              <a:buFont typeface="Arial" panose="020B0604020202020204" pitchFamily="34" charset="0"/>
            </a:pPr>
            <a:r>
              <a:rPr lang="en-US" noProof="0" dirty="0" err="1" smtClean="0"/>
              <a:t>Titelmasterformat</a:t>
            </a:r>
            <a:r>
              <a:rPr lang="en-US" noProof="0" dirty="0" smtClean="0"/>
              <a:t> </a:t>
            </a:r>
            <a:r>
              <a:rPr lang="en-US" noProof="0" dirty="0" err="1" smtClean="0"/>
              <a:t>durch</a:t>
            </a:r>
            <a:r>
              <a:rPr lang="en-US" noProof="0" dirty="0" smtClean="0"/>
              <a:t> </a:t>
            </a:r>
            <a:r>
              <a:rPr lang="en-US" noProof="0" dirty="0" err="1" smtClean="0"/>
              <a:t>Klicken</a:t>
            </a:r>
            <a:r>
              <a:rPr lang="en-US" noProof="0" dirty="0" smtClean="0"/>
              <a:t> </a:t>
            </a:r>
            <a:r>
              <a:rPr lang="en-US" noProof="0" dirty="0" err="1" smtClean="0"/>
              <a:t>bearbeiten</a:t>
            </a:r>
            <a:endParaRPr lang="en-US" noProof="0" dirty="0"/>
          </a:p>
        </p:txBody>
      </p:sp>
      <p:sp>
        <p:nvSpPr>
          <p:cNvPr id="7" name="Textplatzhalter 27"/>
          <p:cNvSpPr>
            <a:spLocks noGrp="1"/>
          </p:cNvSpPr>
          <p:nvPr>
            <p:ph type="body" sz="quarter" idx="14"/>
          </p:nvPr>
        </p:nvSpPr>
        <p:spPr>
          <a:xfrm>
            <a:off x="318626" y="958403"/>
            <a:ext cx="11459037" cy="587375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>
              <a:buNone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 err="1" smtClean="0"/>
              <a:t>Textmasterformat</a:t>
            </a:r>
            <a:r>
              <a:rPr lang="en-US" noProof="0" dirty="0" smtClean="0"/>
              <a:t> </a:t>
            </a:r>
            <a:r>
              <a:rPr lang="en-US" noProof="0" dirty="0" err="1" smtClean="0"/>
              <a:t>bearbeiten</a:t>
            </a:r>
            <a:endParaRPr lang="en-US" noProof="0" dirty="0" smtClean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6"/>
          </p:nvPr>
        </p:nvSpPr>
        <p:spPr>
          <a:xfrm>
            <a:off x="385762" y="1831965"/>
            <a:ext cx="5481177" cy="3041025"/>
          </a:xfrm>
          <a:prstGeom prst="rect">
            <a:avLst/>
          </a:prstGeom>
        </p:spPr>
        <p:txBody>
          <a:bodyPr/>
          <a:lstStyle/>
          <a:p>
            <a:endParaRPr lang="en-US" noProof="0" dirty="0"/>
          </a:p>
        </p:txBody>
      </p:sp>
      <p:sp>
        <p:nvSpPr>
          <p:cNvPr id="6" name="Bildplatzhalter 4"/>
          <p:cNvSpPr>
            <a:spLocks noGrp="1"/>
          </p:cNvSpPr>
          <p:nvPr>
            <p:ph type="pic" sz="quarter" idx="17"/>
          </p:nvPr>
        </p:nvSpPr>
        <p:spPr>
          <a:xfrm>
            <a:off x="6296488" y="1831965"/>
            <a:ext cx="5481175" cy="3041025"/>
          </a:xfrm>
          <a:prstGeom prst="rect">
            <a:avLst/>
          </a:prstGeom>
        </p:spPr>
        <p:txBody>
          <a:bodyPr/>
          <a:lstStyle/>
          <a:p>
            <a:endParaRPr lang="en-US" noProof="0" dirty="0"/>
          </a:p>
        </p:txBody>
      </p:sp>
      <p:sp>
        <p:nvSpPr>
          <p:cNvPr id="9" name="Textplatzhalter 3"/>
          <p:cNvSpPr>
            <a:spLocks noGrp="1"/>
          </p:cNvSpPr>
          <p:nvPr>
            <p:ph type="body" sz="quarter" idx="19" hasCustomPrompt="1"/>
          </p:nvPr>
        </p:nvSpPr>
        <p:spPr>
          <a:xfrm>
            <a:off x="385762" y="4970299"/>
            <a:ext cx="5481177" cy="360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anchor="ctr"/>
          <a:lstStyle>
            <a:lvl1pPr>
              <a:defRPr lang="en-US" sz="2000" b="0" noProof="0" dirty="0">
                <a:solidFill>
                  <a:schemeClr val="bg1"/>
                </a:solidFill>
              </a:defRPr>
            </a:lvl1pPr>
          </a:lstStyle>
          <a:p>
            <a:pPr marL="0" lvl="0" indent="0" algn="ctr">
              <a:buNone/>
            </a:pPr>
            <a:r>
              <a:rPr lang="en-US" noProof="0" dirty="0" smtClean="0"/>
              <a:t>…</a:t>
            </a:r>
            <a:endParaRPr lang="en-US" noProof="0" dirty="0"/>
          </a:p>
        </p:txBody>
      </p:sp>
      <p:sp>
        <p:nvSpPr>
          <p:cNvPr id="10" name="Textplatzhalter 3"/>
          <p:cNvSpPr>
            <a:spLocks noGrp="1"/>
          </p:cNvSpPr>
          <p:nvPr>
            <p:ph type="body" sz="quarter" idx="20" hasCustomPrompt="1"/>
          </p:nvPr>
        </p:nvSpPr>
        <p:spPr>
          <a:xfrm>
            <a:off x="6296486" y="4970299"/>
            <a:ext cx="5481177" cy="360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anchor="ctr"/>
          <a:lstStyle>
            <a:lvl1pPr marL="0" indent="0" algn="ctr">
              <a:buNone/>
              <a:defRPr lang="de-DE" sz="2400" b="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noProof="0" dirty="0" smtClean="0"/>
              <a:t>…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9014358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 userDrawn="1"/>
        </p:nvSpPr>
        <p:spPr>
          <a:xfrm>
            <a:off x="0" y="0"/>
            <a:ext cx="12192000" cy="7239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6" name="Titel 17"/>
          <p:cNvSpPr>
            <a:spLocks noGrp="1"/>
          </p:cNvSpPr>
          <p:nvPr>
            <p:ph type="title"/>
          </p:nvPr>
        </p:nvSpPr>
        <p:spPr>
          <a:xfrm>
            <a:off x="318626" y="117426"/>
            <a:ext cx="11459037" cy="489047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lang="en-US" sz="2800" b="0" noProof="0" dirty="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>
              <a:spcBef>
                <a:spcPts val="1000"/>
              </a:spcBef>
              <a:buFont typeface="Arial" panose="020B0604020202020204" pitchFamily="34" charset="0"/>
            </a:pPr>
            <a:r>
              <a:rPr lang="en-US" noProof="0" dirty="0" err="1" smtClean="0"/>
              <a:t>Titelmasterformat</a:t>
            </a:r>
            <a:r>
              <a:rPr lang="en-US" noProof="0" dirty="0" smtClean="0"/>
              <a:t> </a:t>
            </a:r>
            <a:r>
              <a:rPr lang="en-US" noProof="0" dirty="0" err="1" smtClean="0"/>
              <a:t>durch</a:t>
            </a:r>
            <a:r>
              <a:rPr lang="en-US" noProof="0" dirty="0" smtClean="0"/>
              <a:t> </a:t>
            </a:r>
            <a:r>
              <a:rPr lang="en-US" noProof="0" dirty="0" err="1" smtClean="0"/>
              <a:t>Klicken</a:t>
            </a:r>
            <a:r>
              <a:rPr lang="en-US" noProof="0" dirty="0" smtClean="0"/>
              <a:t> </a:t>
            </a:r>
            <a:r>
              <a:rPr lang="en-US" noProof="0" dirty="0" err="1" smtClean="0"/>
              <a:t>bearbeiten</a:t>
            </a:r>
            <a:endParaRPr lang="en-US" noProof="0" dirty="0"/>
          </a:p>
        </p:txBody>
      </p:sp>
      <p:sp>
        <p:nvSpPr>
          <p:cNvPr id="7" name="Textplatzhalter 27"/>
          <p:cNvSpPr>
            <a:spLocks noGrp="1"/>
          </p:cNvSpPr>
          <p:nvPr>
            <p:ph type="body" sz="quarter" idx="14"/>
          </p:nvPr>
        </p:nvSpPr>
        <p:spPr>
          <a:xfrm>
            <a:off x="318626" y="958403"/>
            <a:ext cx="11459037" cy="587375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>
              <a:buNone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 err="1" smtClean="0"/>
              <a:t>Textmasterformat</a:t>
            </a:r>
            <a:r>
              <a:rPr lang="en-US" noProof="0" dirty="0" smtClean="0"/>
              <a:t> </a:t>
            </a:r>
            <a:r>
              <a:rPr lang="en-US" noProof="0" dirty="0" err="1" smtClean="0"/>
              <a:t>bearbeiten</a:t>
            </a:r>
            <a:endParaRPr lang="en-US" noProof="0" dirty="0" smtClean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6"/>
          </p:nvPr>
        </p:nvSpPr>
        <p:spPr>
          <a:xfrm>
            <a:off x="385762" y="1780282"/>
            <a:ext cx="11391901" cy="4291906"/>
          </a:xfrm>
          <a:prstGeom prst="rect">
            <a:avLst/>
          </a:prstGeom>
        </p:spPr>
        <p:txBody>
          <a:bodyPr/>
          <a:lstStyle/>
          <a:p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0046477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 userDrawn="1"/>
        </p:nvSpPr>
        <p:spPr>
          <a:xfrm>
            <a:off x="0" y="6343765"/>
            <a:ext cx="12192000" cy="58024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/>
          </a:p>
        </p:txBody>
      </p:sp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382222" y="585684"/>
            <a:ext cx="11541738" cy="13255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pic>
        <p:nvPicPr>
          <p:cNvPr id="8" name="Grafik 7"/>
          <p:cNvPicPr>
            <a:picLocks noChangeAspect="1"/>
          </p:cNvPicPr>
          <p:nvPr userDrawn="1"/>
        </p:nvPicPr>
        <p:blipFill rotWithShape="1"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21" b="41731"/>
          <a:stretch/>
        </p:blipFill>
        <p:spPr>
          <a:xfrm>
            <a:off x="4706492" y="6444467"/>
            <a:ext cx="2308508" cy="291714"/>
          </a:xfrm>
          <a:prstGeom prst="rect">
            <a:avLst/>
          </a:prstGeom>
        </p:spPr>
      </p:pic>
      <p:sp>
        <p:nvSpPr>
          <p:cNvPr id="9" name="Textfeld 8"/>
          <p:cNvSpPr txBox="1"/>
          <p:nvPr userDrawn="1"/>
        </p:nvSpPr>
        <p:spPr>
          <a:xfrm>
            <a:off x="7746624" y="6420652"/>
            <a:ext cx="4130882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sz="1800" b="1" baseline="0" noProof="0" dirty="0">
                <a:latin typeface="+mj-lt"/>
                <a:cs typeface="Arial" panose="020B0604020202020204" pitchFamily="34" charset="0"/>
              </a:rPr>
              <a:t>Kempten </a:t>
            </a:r>
            <a:r>
              <a:rPr lang="en-US" sz="1800" b="1" noProof="0" dirty="0">
                <a:latin typeface="+mj-lt"/>
                <a:cs typeface="Arial" panose="020B0604020202020204" pitchFamily="34" charset="0"/>
              </a:rPr>
              <a:t>University</a:t>
            </a:r>
            <a:r>
              <a:rPr lang="en-US" sz="1800" b="1" baseline="0" noProof="0" dirty="0">
                <a:latin typeface="+mj-lt"/>
                <a:cs typeface="Arial" panose="020B0604020202020204" pitchFamily="34" charset="0"/>
              </a:rPr>
              <a:t> of Applied Sciences</a:t>
            </a:r>
            <a:endParaRPr lang="en-US" sz="1800" b="1" noProof="0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13" name="Foliennummernplatzhalter 13"/>
          <p:cNvSpPr txBox="1">
            <a:spLocks/>
          </p:cNvSpPr>
          <p:nvPr userDrawn="1"/>
        </p:nvSpPr>
        <p:spPr>
          <a:xfrm>
            <a:off x="84032" y="6444467"/>
            <a:ext cx="3619518" cy="291714"/>
          </a:xfrm>
          <a:prstGeom prst="rect">
            <a:avLst/>
          </a:prstGeom>
        </p:spPr>
        <p:txBody>
          <a:bodyPr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B3F8818D-F3AA-4B6C-8CBB-7435AA4C84A8}" type="slidenum">
              <a:rPr lang="de-DE" sz="1100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 algn="l"/>
              <a:t>‹Nr.›</a:t>
            </a:fld>
            <a:r>
              <a:rPr lang="de-DE" sz="11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/ 09.06.20 / Gruppenarbeit</a:t>
            </a:r>
            <a:r>
              <a:rPr lang="de-DE" sz="1100" baseline="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Fahrzeugkonzepte WS20</a:t>
            </a:r>
            <a:r>
              <a:rPr lang="de-DE" sz="11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</a:p>
        </p:txBody>
      </p:sp>
      <p:sp>
        <p:nvSpPr>
          <p:cNvPr id="23" name="Bildplatzhalter 2"/>
          <p:cNvSpPr txBox="1">
            <a:spLocks/>
          </p:cNvSpPr>
          <p:nvPr userDrawn="1"/>
        </p:nvSpPr>
        <p:spPr>
          <a:xfrm>
            <a:off x="0" y="0"/>
            <a:ext cx="12192009" cy="6361433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1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1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399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299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mtClean="0"/>
              <a:t>Bild durch Klicken auf Symbol hinzufügen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37847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tif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platzhalter 10"/>
          <p:cNvPicPr>
            <a:picLocks noGrp="1" noChangeAspect="1"/>
          </p:cNvPicPr>
          <p:nvPr>
            <p:ph type="pic"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8" r="538"/>
          <a:stretch>
            <a:fillRect/>
          </a:stretch>
        </p:blipFill>
        <p:spPr>
          <a:prstGeom prst="rect">
            <a:avLst/>
          </a:prstGeom>
        </p:spPr>
      </p:pic>
      <p:sp>
        <p:nvSpPr>
          <p:cNvPr id="6" name="Rechteck 5"/>
          <p:cNvSpPr/>
          <p:nvPr/>
        </p:nvSpPr>
        <p:spPr>
          <a:xfrm>
            <a:off x="293324" y="4347296"/>
            <a:ext cx="11627213" cy="1740828"/>
          </a:xfrm>
          <a:prstGeom prst="rect">
            <a:avLst/>
          </a:prstGeom>
          <a:solidFill>
            <a:schemeClr val="tx1">
              <a:lumMod val="50000"/>
              <a:lumOff val="5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293325" y="4740655"/>
            <a:ext cx="11470050" cy="95410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Vorlage</a:t>
            </a:r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für</a:t>
            </a:r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Gruppenarbeit</a:t>
            </a:r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en-US" sz="36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hier</a:t>
            </a:r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den </a:t>
            </a:r>
            <a:r>
              <a:rPr lang="en-US" sz="36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Titel</a:t>
            </a:r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Gruppenmitglieder</a:t>
            </a:r>
            <a:endParaRPr lang="en-US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" name="Grafik 9" descr="2013-logo-transparenzen-4farbig-01.t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963694" y="404972"/>
            <a:ext cx="2980944" cy="1612392"/>
          </a:xfrm>
          <a:prstGeom prst="rect">
            <a:avLst/>
          </a:prstGeom>
        </p:spPr>
      </p:pic>
      <p:sp>
        <p:nvSpPr>
          <p:cNvPr id="17" name="Rechteck 16"/>
          <p:cNvSpPr/>
          <p:nvPr/>
        </p:nvSpPr>
        <p:spPr>
          <a:xfrm>
            <a:off x="8963694" y="2168904"/>
            <a:ext cx="2980944" cy="7195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hteck 2"/>
          <p:cNvSpPr/>
          <p:nvPr/>
        </p:nvSpPr>
        <p:spPr>
          <a:xfrm>
            <a:off x="8963694" y="2180611"/>
            <a:ext cx="298094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0070C0"/>
                </a:solidFill>
                <a:cs typeface="Arial" panose="020B0604020202020204" pitchFamily="34" charset="0"/>
              </a:rPr>
              <a:t>ADAS Master FA201 </a:t>
            </a:r>
            <a:r>
              <a:rPr lang="en-US" sz="2000" b="1" dirty="0" smtClean="0">
                <a:solidFill>
                  <a:srgbClr val="0070C0"/>
                </a:solidFill>
                <a:cs typeface="Arial" panose="020B0604020202020204" pitchFamily="34" charset="0"/>
              </a:rPr>
              <a:t>WS20</a:t>
            </a:r>
          </a:p>
          <a:p>
            <a:pPr algn="ctr"/>
            <a:r>
              <a:rPr lang="en-US" sz="2000" dirty="0" err="1" smtClean="0">
                <a:solidFill>
                  <a:srgbClr val="0070C0"/>
                </a:solidFill>
                <a:cs typeface="Arial" panose="020B0604020202020204" pitchFamily="34" charset="0"/>
              </a:rPr>
              <a:t>Gruppenarbeit</a:t>
            </a:r>
            <a:r>
              <a:rPr lang="en-US" sz="2000" dirty="0" smtClean="0">
                <a:solidFill>
                  <a:srgbClr val="0070C0"/>
                </a:solidFill>
                <a:cs typeface="Arial" panose="020B0604020202020204" pitchFamily="34" charset="0"/>
              </a:rPr>
              <a:t> / Labor </a:t>
            </a:r>
            <a:endParaRPr lang="en-US" sz="2000" dirty="0">
              <a:solidFill>
                <a:srgbClr val="0070C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7045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1"/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095212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923949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6"/>
          </p:nvPr>
        </p:nvSpPr>
        <p:spPr/>
      </p:sp>
    </p:spTree>
    <p:extLst>
      <p:ext uri="{BB962C8B-B14F-4D97-AF65-F5344CB8AC3E}">
        <p14:creationId xmlns:p14="http://schemas.microsoft.com/office/powerpoint/2010/main" val="1632645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6"/>
          </p:nvPr>
        </p:nvSpPr>
        <p:spPr/>
      </p:sp>
      <p:sp>
        <p:nvSpPr>
          <p:cNvPr id="5" name="Bildplatzhalter 4"/>
          <p:cNvSpPr>
            <a:spLocks noGrp="1"/>
          </p:cNvSpPr>
          <p:nvPr>
            <p:ph type="pic" sz="quarter" idx="17"/>
          </p:nvPr>
        </p:nvSpPr>
        <p:spPr/>
      </p:sp>
      <p:sp>
        <p:nvSpPr>
          <p:cNvPr id="6" name="Textplatzhalter 5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798059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6"/>
          </p:nvPr>
        </p:nvSpPr>
        <p:spPr/>
      </p:sp>
      <p:sp>
        <p:nvSpPr>
          <p:cNvPr id="5" name="Bildplatzhalter 4"/>
          <p:cNvSpPr>
            <a:spLocks noGrp="1"/>
          </p:cNvSpPr>
          <p:nvPr>
            <p:ph type="pic" sz="quarter" idx="17"/>
          </p:nvPr>
        </p:nvSpPr>
        <p:spPr/>
      </p:sp>
      <p:sp>
        <p:nvSpPr>
          <p:cNvPr id="6" name="Bildplatzhalter 5"/>
          <p:cNvSpPr>
            <a:spLocks noGrp="1"/>
          </p:cNvSpPr>
          <p:nvPr>
            <p:ph type="pic" sz="quarter" idx="18"/>
          </p:nvPr>
        </p:nvSpPr>
        <p:spPr/>
      </p:sp>
      <p:sp>
        <p:nvSpPr>
          <p:cNvPr id="7" name="Textplatzhalter 6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68120716"/>
      </p:ext>
    </p:extLst>
  </p:cSld>
  <p:clrMapOvr>
    <a:masterClrMapping/>
  </p:clrMapOvr>
</p:sld>
</file>

<file path=ppt/theme/theme1.xml><?xml version="1.0" encoding="utf-8"?>
<a:theme xmlns:a="http://schemas.openxmlformats.org/drawingml/2006/main" name="Master_AdriveLivingLab_202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70</Words>
  <Application>Microsoft Office PowerPoint</Application>
  <PresentationFormat>Breitbild</PresentationFormat>
  <Paragraphs>6</Paragraphs>
  <Slides>6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Master_AdriveLivingLab_2020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Hochschule für angewandte Wissenschaften Kempten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Schick, Bernhard</dc:creator>
  <cp:lastModifiedBy>Schick, Bernhard</cp:lastModifiedBy>
  <cp:revision>78</cp:revision>
  <dcterms:created xsi:type="dcterms:W3CDTF">2020-07-03T11:29:42Z</dcterms:created>
  <dcterms:modified xsi:type="dcterms:W3CDTF">2020-10-30T07:39:56Z</dcterms:modified>
</cp:coreProperties>
</file>