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86" r:id="rId3"/>
    <p:sldId id="289" r:id="rId4"/>
    <p:sldId id="290" r:id="rId5"/>
    <p:sldId id="288" r:id="rId6"/>
    <p:sldId id="28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2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A243B-8860-491C-8139-7BF7772EBCC6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EB37B-02B3-47FA-A505-675272E806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3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Many thanks - It is a pleasure for me once again to give a presentation at the </a:t>
            </a:r>
            <a:r>
              <a:rPr lang="en-US" dirty="0" err="1" smtClean="0"/>
              <a:t>chassis.tech</a:t>
            </a:r>
            <a:r>
              <a:rPr lang="en-US" dirty="0" smtClean="0"/>
              <a:t>. Today I would like to raise a question that I am more often asked:  </a:t>
            </a:r>
            <a:r>
              <a:rPr lang="en-US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about digitalization as game changer? And do we still need good vehicle dynamics in the future?</a:t>
            </a:r>
          </a:p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889315-7416-41BF-A94D-C137F486764A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785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9" cy="6361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1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1" indent="0">
              <a:buNone/>
              <a:defRPr sz="1500"/>
            </a:lvl6pPr>
            <a:lvl7pPr marL="2057399" indent="0">
              <a:buNone/>
              <a:defRPr sz="1500"/>
            </a:lvl7pPr>
            <a:lvl8pPr marL="2400299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382222" y="585684"/>
            <a:ext cx="11541738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612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7922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ollbild ohn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2"/>
          <p:cNvSpPr>
            <a:spLocks noGrp="1"/>
          </p:cNvSpPr>
          <p:nvPr>
            <p:ph type="pic" idx="1"/>
          </p:nvPr>
        </p:nvSpPr>
        <p:spPr>
          <a:xfrm>
            <a:off x="1" y="4"/>
            <a:ext cx="12192008" cy="6857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75" indent="0">
              <a:buNone/>
              <a:defRPr sz="2100"/>
            </a:lvl2pPr>
            <a:lvl3pPr marL="685749" indent="0">
              <a:buNone/>
              <a:defRPr sz="1800"/>
            </a:lvl3pPr>
            <a:lvl4pPr marL="1028624" indent="0">
              <a:buNone/>
              <a:defRPr sz="1500"/>
            </a:lvl4pPr>
            <a:lvl5pPr marL="1371498" indent="0">
              <a:buNone/>
              <a:defRPr sz="1500"/>
            </a:lvl5pPr>
            <a:lvl6pPr marL="1714373" indent="0">
              <a:buNone/>
              <a:defRPr sz="1500"/>
            </a:lvl6pPr>
            <a:lvl7pPr marL="2057246" indent="0">
              <a:buNone/>
              <a:defRPr sz="1500"/>
            </a:lvl7pPr>
            <a:lvl8pPr marL="2400120" indent="0">
              <a:buNone/>
              <a:defRPr sz="1500"/>
            </a:lvl8pPr>
            <a:lvl9pPr marL="2742995" indent="0">
              <a:buNone/>
              <a:defRPr sz="1500"/>
            </a:lvl9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0600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 m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5"/>
          </p:nvPr>
        </p:nvSpPr>
        <p:spPr>
          <a:xfrm>
            <a:off x="0" y="723899"/>
            <a:ext cx="12192000" cy="561975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38573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+Headlin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 hasCustomPrompt="1"/>
          </p:nvPr>
        </p:nvSpPr>
        <p:spPr>
          <a:xfrm>
            <a:off x="318626" y="958402"/>
            <a:ext cx="11459037" cy="48939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r>
              <a:rPr lang="en-US" noProof="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57181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+Headlin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 hasCustomPrompt="1"/>
          </p:nvPr>
        </p:nvSpPr>
        <p:spPr>
          <a:xfrm>
            <a:off x="318626" y="958402"/>
            <a:ext cx="11459037" cy="102279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r>
              <a:rPr lang="en-US" noProof="0" dirty="0" smtClean="0"/>
              <a:t>…</a:t>
            </a:r>
          </a:p>
          <a:p>
            <a:pPr lvl="0"/>
            <a:r>
              <a:rPr lang="en-US" noProof="0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106056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/>
          </p:nvPr>
        </p:nvSpPr>
        <p:spPr>
          <a:xfrm>
            <a:off x="318626" y="958403"/>
            <a:ext cx="11459037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385763" y="1760524"/>
            <a:ext cx="3699534" cy="2468563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Bildplatzhalter 4"/>
          <p:cNvSpPr>
            <a:spLocks noGrp="1"/>
          </p:cNvSpPr>
          <p:nvPr>
            <p:ph type="pic" sz="quarter" idx="17"/>
          </p:nvPr>
        </p:nvSpPr>
        <p:spPr>
          <a:xfrm>
            <a:off x="4231946" y="1760523"/>
            <a:ext cx="3699534" cy="2468563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9" name="Bildplatzhalter 4"/>
          <p:cNvSpPr>
            <a:spLocks noGrp="1"/>
          </p:cNvSpPr>
          <p:nvPr>
            <p:ph type="pic" sz="quarter" idx="18"/>
          </p:nvPr>
        </p:nvSpPr>
        <p:spPr>
          <a:xfrm>
            <a:off x="8078129" y="1760523"/>
            <a:ext cx="3699534" cy="2468563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385763" y="4324029"/>
            <a:ext cx="3698875" cy="36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lang="de-DE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…</a:t>
            </a:r>
            <a:endParaRPr lang="en-US" noProof="0" dirty="0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231946" y="4324029"/>
            <a:ext cx="3698875" cy="3527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lang="de-DE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…</a:t>
            </a:r>
            <a:endParaRPr lang="en-US" noProof="0" dirty="0"/>
          </a:p>
        </p:txBody>
      </p:sp>
      <p:sp>
        <p:nvSpPr>
          <p:cNvPr id="15" name="Textplatzhalt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078788" y="4342482"/>
            <a:ext cx="3698875" cy="3527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lang="de-DE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…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94670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/>
          </p:nvPr>
        </p:nvSpPr>
        <p:spPr>
          <a:xfrm>
            <a:off x="318626" y="958403"/>
            <a:ext cx="11459037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385762" y="1831965"/>
            <a:ext cx="5481177" cy="30410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Bildplatzhalter 4"/>
          <p:cNvSpPr>
            <a:spLocks noGrp="1"/>
          </p:cNvSpPr>
          <p:nvPr>
            <p:ph type="pic" sz="quarter" idx="17"/>
          </p:nvPr>
        </p:nvSpPr>
        <p:spPr>
          <a:xfrm>
            <a:off x="6296488" y="1831965"/>
            <a:ext cx="5481175" cy="30410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385762" y="4970299"/>
            <a:ext cx="5481177" cy="36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>
              <a:defRPr lang="en-US" sz="2000" b="0" noProof="0" dirty="0">
                <a:solidFill>
                  <a:schemeClr val="bg1"/>
                </a:solidFill>
              </a:defRPr>
            </a:lvl1pPr>
          </a:lstStyle>
          <a:p>
            <a:pPr marL="0" lvl="0" indent="0" algn="ctr">
              <a:buNone/>
            </a:pPr>
            <a:r>
              <a:rPr lang="en-US" noProof="0" dirty="0" smtClean="0"/>
              <a:t>…</a:t>
            </a:r>
            <a:endParaRPr lang="en-US" noProof="0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6296486" y="4970299"/>
            <a:ext cx="5481177" cy="36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lang="de-DE" sz="24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…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0143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/>
          </p:nvPr>
        </p:nvSpPr>
        <p:spPr>
          <a:xfrm>
            <a:off x="318626" y="958403"/>
            <a:ext cx="11459037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385762" y="1780282"/>
            <a:ext cx="11391901" cy="4291906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04647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6343765"/>
            <a:ext cx="12192000" cy="5802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82222" y="585684"/>
            <a:ext cx="11541738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1" b="41731"/>
          <a:stretch/>
        </p:blipFill>
        <p:spPr>
          <a:xfrm>
            <a:off x="4706492" y="6444467"/>
            <a:ext cx="2308508" cy="291714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7746624" y="6420652"/>
            <a:ext cx="413088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1800" b="1" baseline="0" noProof="0" dirty="0">
                <a:latin typeface="+mj-lt"/>
                <a:cs typeface="Arial" panose="020B0604020202020204" pitchFamily="34" charset="0"/>
              </a:rPr>
              <a:t>Kempten </a:t>
            </a:r>
            <a:r>
              <a:rPr lang="en-US" sz="1800" b="1" noProof="0" dirty="0">
                <a:latin typeface="+mj-lt"/>
                <a:cs typeface="Arial" panose="020B0604020202020204" pitchFamily="34" charset="0"/>
              </a:rPr>
              <a:t>University</a:t>
            </a:r>
            <a:r>
              <a:rPr lang="en-US" sz="1800" b="1" baseline="0" noProof="0" dirty="0">
                <a:latin typeface="+mj-lt"/>
                <a:cs typeface="Arial" panose="020B0604020202020204" pitchFamily="34" charset="0"/>
              </a:rPr>
              <a:t> of Applied Sciences</a:t>
            </a:r>
            <a:endParaRPr lang="en-US" sz="1800" b="1" noProof="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3" name="Foliennummernplatzhalter 13"/>
          <p:cNvSpPr txBox="1">
            <a:spLocks/>
          </p:cNvSpPr>
          <p:nvPr userDrawn="1"/>
        </p:nvSpPr>
        <p:spPr>
          <a:xfrm>
            <a:off x="84032" y="6444467"/>
            <a:ext cx="3619518" cy="291714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B3F8818D-F3AA-4B6C-8CBB-7435AA4C84A8}" type="slidenum">
              <a:rPr lang="de-DE" sz="11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 algn="l"/>
              <a:t>‹Nr.›</a:t>
            </a:fld>
            <a:r>
              <a:rPr lang="de-DE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/ 09.06.20 / Gruppenarbeit</a:t>
            </a:r>
            <a:r>
              <a:rPr lang="de-DE" sz="1100" baseline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Fahrzeugkonzepte WS20</a:t>
            </a:r>
            <a:r>
              <a:rPr lang="de-DE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</p:txBody>
      </p:sp>
      <p:sp>
        <p:nvSpPr>
          <p:cNvPr id="23" name="Bildplatzhalter 2"/>
          <p:cNvSpPr txBox="1">
            <a:spLocks/>
          </p:cNvSpPr>
          <p:nvPr userDrawn="1"/>
        </p:nvSpPr>
        <p:spPr>
          <a:xfrm>
            <a:off x="0" y="0"/>
            <a:ext cx="12192009" cy="636143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1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1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9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9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784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platzhalter 10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" r="538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293324" y="4347296"/>
            <a:ext cx="11627213" cy="1740828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93325" y="4740655"/>
            <a:ext cx="11470050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Vorlage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Gruppenarbeit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den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Titel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Gruppenmitglieder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Grafik 9" descr="2013-logo-transparenzen-4farbig-01.t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63694" y="404972"/>
            <a:ext cx="2980944" cy="1612392"/>
          </a:xfrm>
          <a:prstGeom prst="rect">
            <a:avLst/>
          </a:prstGeom>
        </p:spPr>
      </p:pic>
      <p:sp>
        <p:nvSpPr>
          <p:cNvPr id="17" name="Rechteck 16"/>
          <p:cNvSpPr/>
          <p:nvPr/>
        </p:nvSpPr>
        <p:spPr>
          <a:xfrm>
            <a:off x="8963694" y="2168904"/>
            <a:ext cx="2980944" cy="7195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hteck 2"/>
          <p:cNvSpPr/>
          <p:nvPr/>
        </p:nvSpPr>
        <p:spPr>
          <a:xfrm>
            <a:off x="8963694" y="2180611"/>
            <a:ext cx="2980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ADAS Master FA201 </a:t>
            </a:r>
            <a:r>
              <a:rPr lang="en-US" sz="20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WS20</a:t>
            </a:r>
          </a:p>
          <a:p>
            <a:pPr algn="ctr"/>
            <a:r>
              <a:rPr lang="en-US" sz="2000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Gruppenarbeit</a:t>
            </a:r>
            <a:r>
              <a:rPr lang="en-US" sz="2000" dirty="0" smtClean="0">
                <a:solidFill>
                  <a:srgbClr val="0070C0"/>
                </a:solidFill>
                <a:cs typeface="Arial" panose="020B0604020202020204" pitchFamily="34" charset="0"/>
              </a:rPr>
              <a:t> / Labor </a:t>
            </a:r>
            <a:endParaRPr lang="en-US" sz="20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4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52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2394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1632645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5" name="Bildplatzhalter 4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6" name="Textplatzhalt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9805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5" name="Bildplatzhalter 4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6" name="Bildplatzhalter 5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7" name="Textplatzhalt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12071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AdriveLivingLab_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Breitbild</PresentationFormat>
  <Paragraphs>6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Master_AdriveLivingLab_2020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Hochschule für angewandte Wissenschaften Kempten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Schick, Bernhard</dc:creator>
  <cp:lastModifiedBy>Schick, Bernhard</cp:lastModifiedBy>
  <cp:revision>78</cp:revision>
  <dcterms:created xsi:type="dcterms:W3CDTF">2020-07-03T11:29:42Z</dcterms:created>
  <dcterms:modified xsi:type="dcterms:W3CDTF">2020-10-30T07:39:56Z</dcterms:modified>
</cp:coreProperties>
</file>