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DCB983-6285-4397-970F-0BC7D9AA9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6E5E7E0-60F6-484A-857D-5ABECEC8B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029B80-204D-4F63-8AA0-72BAF6782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C20EF4-F219-428B-A5E8-1B1EE2AF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F1A1F5-0C24-4568-8BEC-9424490A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3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3B397-BD0D-4AF4-BA78-1F3A21ED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1E5887-90AF-40D4-AB13-37A172FC5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91CB4F-7F66-480D-AF1F-1D15875F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F676F-717A-45B7-AA20-C78F39B71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F7AC09-797F-4417-B6C9-A2041C4B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AA507DF-0371-4905-BF1C-DB9A89CC2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7F9AD3-A961-4348-B598-891A5C34F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1E714E-0D22-4097-9EE5-EEFFA4EB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6C7A94-6A53-4D47-9C1F-48B61353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E1C645-578D-4D8B-BD85-9AFB4368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98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24CACA-2785-4E49-B42F-25351162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023846-3143-4CD6-BF15-144A3EBA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428300-F639-4CEE-B95B-0ED2A391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A9D45E-2267-4DBD-9975-5097A46C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37612B-AD27-4F48-B6AF-DE5B64B4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FFF5B-B0F3-4F3B-8BE3-598EC7C9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D7B165-0EFC-49FB-ADB2-876C7CEE2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378F93-C9A8-4034-89A4-FFBF108E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B5719C-0770-4B58-8816-650D01A8B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73686D-3AE2-402F-AA5C-92F80EC8D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07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2FD2B-E64F-465A-8BEE-72F53031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0561E7-73AB-447F-9A54-8EBAFEC32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15E99F-A28E-4477-AA2D-D0DA79EB3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E51D1E-09DB-4DC0-BBC2-A751B38B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0AEDF9-3DFF-4569-9718-1FE5FA97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05CD33-B1FD-4BE7-8837-650DF40C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87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639C2-9042-4606-BC8F-30C8141AF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07B320-291C-4483-8ACA-876E3B024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6A31BB1-6A61-4D53-A8B9-F170A0805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C5EC9B8-DBC2-48D7-82B1-9BA82E72D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C0BB3C9-7631-49C2-A92E-77554CEE5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77C6452-7F5B-4A56-908A-1762518C6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DCF549-D0AD-41D2-A779-7D2957A2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6B921FB-2FBB-4F91-A18E-1E33CAD7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37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AA28E-A035-4A28-869E-2AD12F24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5C95479-E99D-465C-BCCC-B567F24C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514A106-ED2F-4DEE-9B0E-5BD6BEA3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E995BE-0125-44C0-B53B-C090BDF5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00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B0CB3F-A7F9-4D18-A260-A4B88C9C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8621622-3EB5-4EE3-A39D-DDF4FD73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4986AA-898A-4B90-9714-074CF77B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97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72205-8544-49A6-B31B-D54C7B187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C4AB73-EB8B-44A1-A124-1AA82F1C2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782248-5EA1-42A9-A07E-AF7674B80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A45A9A-2664-4826-B271-D6218EC6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5E529F-472B-46A8-B31E-9C4B1BE2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C5EFB51-4345-4767-A156-83F1436FF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E5B19-7F7D-46E9-8606-93B423624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0FB026-76E1-4F5B-BDC4-4F626120A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370CD4-589F-4842-A3CC-4A4661506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07FC48-9937-4FA4-91BB-E7C18FE4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15C356-CD5C-4FB8-9291-0D0A3266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1A2E4E-774A-43B9-8FB2-1A94AA503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67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2895E2-FFEF-41E2-8317-AB5B0A4CF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9282C3-0863-4A6F-A04A-BC39BA50E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FA1DAA-D031-4A61-9E42-305D1F23C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E152F-4579-4B75-BE69-B97DA05788C3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E0D29D-6A6F-431F-A2F8-E9544B67C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26380D-08B0-479C-9A17-33326B845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17A7-0786-463C-B5D3-D61642E6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10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8F9E5F-2E72-4159-89F6-CB4D22928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7049636" cy="2154484"/>
          </a:xfrm>
        </p:spPr>
        <p:txBody>
          <a:bodyPr>
            <a:normAutofit/>
          </a:bodyPr>
          <a:lstStyle/>
          <a:p>
            <a:pPr algn="l"/>
            <a:r>
              <a:rPr lang="de-DE" sz="5600" dirty="0" err="1">
                <a:solidFill>
                  <a:srgbClr val="FFFFFF"/>
                </a:solidFill>
              </a:rPr>
              <a:t>Parkassist</a:t>
            </a:r>
            <a:r>
              <a:rPr lang="de-DE" sz="5600" dirty="0">
                <a:solidFill>
                  <a:srgbClr val="FFFFFF"/>
                </a:solidFill>
              </a:rPr>
              <a:t> Workshop 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E0A5AE-D627-41AC-9A20-9F4ED6890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4" y="5409586"/>
            <a:ext cx="5088650" cy="487148"/>
          </a:xfrm>
        </p:spPr>
        <p:txBody>
          <a:bodyPr>
            <a:normAutofit/>
          </a:bodyPr>
          <a:lstStyle/>
          <a:p>
            <a:pPr algn="r"/>
            <a:r>
              <a:rPr lang="de-DE" sz="2000" dirty="0">
                <a:solidFill>
                  <a:srgbClr val="FFFFFF"/>
                </a:solidFill>
              </a:rPr>
              <a:t>Dominik Kolb, Christopher Bubla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01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C1404-BC7B-4EFA-B2A1-26B66D7B4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Performance Analyse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2E1060FF-36F6-4274-A072-41D181E25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888586"/>
              </p:ext>
            </p:extLst>
          </p:nvPr>
        </p:nvGraphicFramePr>
        <p:xfrm>
          <a:off x="931178" y="2022003"/>
          <a:ext cx="922882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274">
                  <a:extLst>
                    <a:ext uri="{9D8B030D-6E8A-4147-A177-3AD203B41FA5}">
                      <a16:colId xmlns:a16="http://schemas.microsoft.com/office/drawing/2014/main" val="4196585096"/>
                    </a:ext>
                  </a:extLst>
                </a:gridCol>
                <a:gridCol w="3076274">
                  <a:extLst>
                    <a:ext uri="{9D8B030D-6E8A-4147-A177-3AD203B41FA5}">
                      <a16:colId xmlns:a16="http://schemas.microsoft.com/office/drawing/2014/main" val="2769709851"/>
                    </a:ext>
                  </a:extLst>
                </a:gridCol>
                <a:gridCol w="3076274">
                  <a:extLst>
                    <a:ext uri="{9D8B030D-6E8A-4147-A177-3AD203B41FA5}">
                      <a16:colId xmlns:a16="http://schemas.microsoft.com/office/drawing/2014/main" val="1773577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Situation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Mensch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554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Viel befahrene Straße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 (Stress)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0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Enge Straße mit Gegenverkehr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 (</a:t>
                      </a:r>
                      <a:r>
                        <a:rPr lang="de-DE" dirty="0" err="1"/>
                        <a:t>Umfeldbetrachtung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52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Parken am Hang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 (geringe Latenz)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8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Extreme Witterung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257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Einparkdauer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+/-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+/-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457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Falsche Objektwahrnehmung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411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0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799F7-47E4-4850-A05B-D9F2459B3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KPI </a:t>
            </a:r>
            <a:r>
              <a:rPr lang="de-DE" dirty="0" err="1"/>
              <a:t>evaluation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E8EF2F-E7E8-457E-A0CE-AEB65CC98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Shunting</a:t>
            </a:r>
            <a:r>
              <a:rPr lang="de-DE" dirty="0"/>
              <a:t> </a:t>
            </a:r>
            <a:r>
              <a:rPr lang="de-DE" dirty="0" err="1"/>
              <a:t>speed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Kommt auf Fahrer und Assistenzsystem an</a:t>
            </a:r>
          </a:p>
          <a:p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moves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Berechnung des Systems ist schneller und genauer</a:t>
            </a:r>
          </a:p>
          <a:p>
            <a:r>
              <a:rPr lang="de-DE" dirty="0"/>
              <a:t>Steering </a:t>
            </a:r>
            <a:r>
              <a:rPr lang="de-DE" dirty="0" err="1"/>
              <a:t>while</a:t>
            </a:r>
            <a:r>
              <a:rPr lang="de-DE" dirty="0"/>
              <a:t> stand still</a:t>
            </a:r>
          </a:p>
          <a:p>
            <a:pPr lvl="1"/>
            <a:r>
              <a:rPr lang="de-DE" dirty="0"/>
              <a:t>System lenkt subjektiv öfter im Stand</a:t>
            </a:r>
          </a:p>
          <a:p>
            <a:r>
              <a:rPr lang="de-DE" dirty="0"/>
              <a:t>Duration</a:t>
            </a:r>
          </a:p>
          <a:p>
            <a:pPr lvl="1"/>
            <a:r>
              <a:rPr lang="de-DE" dirty="0"/>
              <a:t>Unterschieden zwischen Fahrertypen und Assistenzsystemen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884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Parkassist Workshop 3</vt:lpstr>
      <vt:lpstr>Performance Analyse</vt:lpstr>
      <vt:lpstr>KPI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Parkassist Workshop 3</dc:title>
  <dc:creator>Christopher</dc:creator>
  <cp:lastModifiedBy>Christopher</cp:lastModifiedBy>
  <cp:revision>4</cp:revision>
  <dcterms:created xsi:type="dcterms:W3CDTF">2021-05-28T10:29:20Z</dcterms:created>
  <dcterms:modified xsi:type="dcterms:W3CDTF">2021-05-28T11:21:46Z</dcterms:modified>
</cp:coreProperties>
</file>