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86" r:id="rId3"/>
    <p:sldId id="289" r:id="rId4"/>
    <p:sldId id="290" r:id="rId5"/>
    <p:sldId id="288" r:id="rId6"/>
    <p:sldId id="287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29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A243B-8860-491C-8139-7BF7772EBCC6}" type="datetimeFigureOut">
              <a:rPr lang="de-DE" smtClean="0"/>
              <a:t>30.10.2020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EB37B-02B3-47FA-A505-675272E806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3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Many thanks - It is a pleasure for me once again to give a presentation at the </a:t>
            </a:r>
            <a:r>
              <a:rPr lang="en-US" dirty="0" err="1" smtClean="0"/>
              <a:t>chassis.tech</a:t>
            </a:r>
            <a:r>
              <a:rPr lang="en-US" dirty="0" smtClean="0"/>
              <a:t>. Today I would like to raise a question that I am more often asked:  </a:t>
            </a:r>
            <a:r>
              <a:rPr lang="en-US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about digitalization as game changer? And do we still need good vehicle dynamics in the future?</a:t>
            </a:r>
          </a:p>
          <a:p>
            <a:pPr marL="0" marR="0" lvl="0" indent="0" algn="l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889315-7416-41BF-A94D-C137F486764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7858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/>
          <p:cNvSpPr>
            <a:spLocks noGrp="1"/>
          </p:cNvSpPr>
          <p:nvPr>
            <p:ph type="pic" idx="1"/>
          </p:nvPr>
        </p:nvSpPr>
        <p:spPr>
          <a:xfrm>
            <a:off x="0" y="0"/>
            <a:ext cx="12192009" cy="63614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1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1" indent="0">
              <a:buNone/>
              <a:defRPr sz="1500"/>
            </a:lvl6pPr>
            <a:lvl7pPr marL="2057399" indent="0">
              <a:buNone/>
              <a:defRPr sz="1500"/>
            </a:lvl7pPr>
            <a:lvl8pPr marL="2400299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6" name="Titelplatzhalter 1"/>
          <p:cNvSpPr>
            <a:spLocks noGrp="1"/>
          </p:cNvSpPr>
          <p:nvPr>
            <p:ph type="title"/>
          </p:nvPr>
        </p:nvSpPr>
        <p:spPr>
          <a:xfrm>
            <a:off x="382222" y="585684"/>
            <a:ext cx="11541738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46127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7922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ollbild ohn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2"/>
          <p:cNvSpPr>
            <a:spLocks noGrp="1"/>
          </p:cNvSpPr>
          <p:nvPr>
            <p:ph type="pic" idx="1"/>
          </p:nvPr>
        </p:nvSpPr>
        <p:spPr>
          <a:xfrm>
            <a:off x="1" y="4"/>
            <a:ext cx="12192008" cy="68579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875" indent="0">
              <a:buNone/>
              <a:defRPr sz="2100"/>
            </a:lvl2pPr>
            <a:lvl3pPr marL="685749" indent="0">
              <a:buNone/>
              <a:defRPr sz="1800"/>
            </a:lvl3pPr>
            <a:lvl4pPr marL="1028624" indent="0">
              <a:buNone/>
              <a:defRPr sz="1500"/>
            </a:lvl4pPr>
            <a:lvl5pPr marL="1371498" indent="0">
              <a:buNone/>
              <a:defRPr sz="1500"/>
            </a:lvl5pPr>
            <a:lvl6pPr marL="1714373" indent="0">
              <a:buNone/>
              <a:defRPr sz="1500"/>
            </a:lvl6pPr>
            <a:lvl7pPr marL="2057246" indent="0">
              <a:buNone/>
              <a:defRPr sz="1500"/>
            </a:lvl7pPr>
            <a:lvl8pPr marL="2400120" indent="0">
              <a:buNone/>
              <a:defRPr sz="1500"/>
            </a:lvl8pPr>
            <a:lvl9pPr marL="2742995" indent="0">
              <a:buNone/>
              <a:defRPr sz="1500"/>
            </a:lvl9pPr>
          </a:lstStyle>
          <a:p>
            <a:r>
              <a:rPr lang="de-DE" dirty="0" smtClean="0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0600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bild mi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5"/>
          </p:nvPr>
        </p:nvSpPr>
        <p:spPr>
          <a:xfrm>
            <a:off x="0" y="723899"/>
            <a:ext cx="12192000" cy="5619751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 smtClean="0"/>
              <a:t>Titelmasterformat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durch</a:t>
            </a:r>
            <a:r>
              <a:rPr lang="en-US" noProof="0" dirty="0" smtClean="0"/>
              <a:t> </a:t>
            </a:r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38573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+Headline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 smtClean="0"/>
              <a:t>Titelmasterformat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durch</a:t>
            </a:r>
            <a:r>
              <a:rPr lang="en-US" noProof="0" dirty="0" smtClean="0"/>
              <a:t> </a:t>
            </a:r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318626" y="958402"/>
            <a:ext cx="11459037" cy="48939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 smtClean="0"/>
              <a:t>Textmasterformat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r>
              <a:rPr lang="en-US" noProof="0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457181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+Headline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 smtClean="0"/>
              <a:t>Titelmasterformat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durch</a:t>
            </a:r>
            <a:r>
              <a:rPr lang="en-US" noProof="0" dirty="0" smtClean="0"/>
              <a:t> </a:t>
            </a:r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318626" y="958402"/>
            <a:ext cx="11459037" cy="102279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 smtClean="0"/>
              <a:t>Textmasterformat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r>
              <a:rPr lang="en-US" noProof="0" dirty="0" smtClean="0"/>
              <a:t>…</a:t>
            </a:r>
          </a:p>
          <a:p>
            <a:pPr lvl="0"/>
            <a:r>
              <a:rPr lang="en-US" noProof="0" dirty="0" smtClean="0"/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2106056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 smtClean="0"/>
              <a:t>Titelmasterformat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durch</a:t>
            </a:r>
            <a:r>
              <a:rPr lang="en-US" noProof="0" dirty="0" smtClean="0"/>
              <a:t> </a:t>
            </a:r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/>
          </p:nvPr>
        </p:nvSpPr>
        <p:spPr>
          <a:xfrm>
            <a:off x="318626" y="958403"/>
            <a:ext cx="11459037" cy="58737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 smtClean="0"/>
              <a:t>Textmasterformat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 smtClean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385763" y="1760524"/>
            <a:ext cx="3699534" cy="2468563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6" name="Bildplatzhalter 4"/>
          <p:cNvSpPr>
            <a:spLocks noGrp="1"/>
          </p:cNvSpPr>
          <p:nvPr>
            <p:ph type="pic" sz="quarter" idx="17"/>
          </p:nvPr>
        </p:nvSpPr>
        <p:spPr>
          <a:xfrm>
            <a:off x="4231946" y="1760523"/>
            <a:ext cx="3699534" cy="2468563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9" name="Bildplatzhalter 4"/>
          <p:cNvSpPr>
            <a:spLocks noGrp="1"/>
          </p:cNvSpPr>
          <p:nvPr>
            <p:ph type="pic" sz="quarter" idx="18"/>
          </p:nvPr>
        </p:nvSpPr>
        <p:spPr>
          <a:xfrm>
            <a:off x="8078129" y="1760523"/>
            <a:ext cx="3699534" cy="2468563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 hasCustomPrompt="1"/>
          </p:nvPr>
        </p:nvSpPr>
        <p:spPr>
          <a:xfrm>
            <a:off x="385763" y="4324029"/>
            <a:ext cx="3698875" cy="36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lang="de-DE" sz="20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dirty="0" smtClean="0"/>
              <a:t>…</a:t>
            </a:r>
            <a:endParaRPr lang="en-US" noProof="0" dirty="0"/>
          </a:p>
        </p:txBody>
      </p:sp>
      <p:sp>
        <p:nvSpPr>
          <p:cNvPr id="14" name="Textplatzhalter 3"/>
          <p:cNvSpPr>
            <a:spLocks noGrp="1"/>
          </p:cNvSpPr>
          <p:nvPr>
            <p:ph type="body" sz="quarter" idx="20" hasCustomPrompt="1"/>
          </p:nvPr>
        </p:nvSpPr>
        <p:spPr>
          <a:xfrm>
            <a:off x="4231946" y="4324029"/>
            <a:ext cx="3698875" cy="3527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lang="de-DE" sz="20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dirty="0" smtClean="0"/>
              <a:t>…</a:t>
            </a:r>
            <a:endParaRPr lang="en-US" noProof="0" dirty="0"/>
          </a:p>
        </p:txBody>
      </p:sp>
      <p:sp>
        <p:nvSpPr>
          <p:cNvPr id="15" name="Textplatzhalter 3"/>
          <p:cNvSpPr>
            <a:spLocks noGrp="1"/>
          </p:cNvSpPr>
          <p:nvPr>
            <p:ph type="body" sz="quarter" idx="21" hasCustomPrompt="1"/>
          </p:nvPr>
        </p:nvSpPr>
        <p:spPr>
          <a:xfrm>
            <a:off x="8078788" y="4342482"/>
            <a:ext cx="3698875" cy="3527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lang="de-DE" sz="20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dirty="0" smtClean="0"/>
              <a:t>…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94670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 smtClean="0"/>
              <a:t>Titelmasterformat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durch</a:t>
            </a:r>
            <a:r>
              <a:rPr lang="en-US" noProof="0" dirty="0" smtClean="0"/>
              <a:t> </a:t>
            </a:r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/>
          </p:nvPr>
        </p:nvSpPr>
        <p:spPr>
          <a:xfrm>
            <a:off x="318626" y="958403"/>
            <a:ext cx="11459037" cy="58737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 smtClean="0"/>
              <a:t>Textmasterformat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 smtClean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385762" y="1831965"/>
            <a:ext cx="5481177" cy="3041025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6" name="Bildplatzhalter 4"/>
          <p:cNvSpPr>
            <a:spLocks noGrp="1"/>
          </p:cNvSpPr>
          <p:nvPr>
            <p:ph type="pic" sz="quarter" idx="17"/>
          </p:nvPr>
        </p:nvSpPr>
        <p:spPr>
          <a:xfrm>
            <a:off x="6296488" y="1831965"/>
            <a:ext cx="5481175" cy="3041025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9" hasCustomPrompt="1"/>
          </p:nvPr>
        </p:nvSpPr>
        <p:spPr>
          <a:xfrm>
            <a:off x="385762" y="4970299"/>
            <a:ext cx="5481177" cy="36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>
              <a:defRPr lang="en-US" sz="2000" b="0" noProof="0" dirty="0">
                <a:solidFill>
                  <a:schemeClr val="bg1"/>
                </a:solidFill>
              </a:defRPr>
            </a:lvl1pPr>
          </a:lstStyle>
          <a:p>
            <a:pPr marL="0" lvl="0" indent="0" algn="ctr">
              <a:buNone/>
            </a:pPr>
            <a:r>
              <a:rPr lang="en-US" noProof="0" dirty="0" smtClean="0"/>
              <a:t>…</a:t>
            </a:r>
            <a:endParaRPr lang="en-US" noProof="0" dirty="0"/>
          </a:p>
        </p:txBody>
      </p:sp>
      <p:sp>
        <p:nvSpPr>
          <p:cNvPr id="10" name="Textplatzhalter 3"/>
          <p:cNvSpPr>
            <a:spLocks noGrp="1"/>
          </p:cNvSpPr>
          <p:nvPr>
            <p:ph type="body" sz="quarter" idx="20" hasCustomPrompt="1"/>
          </p:nvPr>
        </p:nvSpPr>
        <p:spPr>
          <a:xfrm>
            <a:off x="6296486" y="4970299"/>
            <a:ext cx="5481177" cy="36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lang="de-DE" sz="24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dirty="0" smtClean="0"/>
              <a:t>…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01435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 smtClean="0"/>
              <a:t>Titelmasterformat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durch</a:t>
            </a:r>
            <a:r>
              <a:rPr lang="en-US" noProof="0" dirty="0" smtClean="0"/>
              <a:t> </a:t>
            </a:r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/>
          </p:nvPr>
        </p:nvSpPr>
        <p:spPr>
          <a:xfrm>
            <a:off x="318626" y="958403"/>
            <a:ext cx="11459037" cy="58737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 smtClean="0"/>
              <a:t>Textmasterformat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 smtClean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385762" y="1780282"/>
            <a:ext cx="11391901" cy="4291906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04647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6343765"/>
            <a:ext cx="12192000" cy="5802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82222" y="585684"/>
            <a:ext cx="11541738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 rotWithShape="1"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21" b="41731"/>
          <a:stretch/>
        </p:blipFill>
        <p:spPr>
          <a:xfrm>
            <a:off x="4706492" y="6444467"/>
            <a:ext cx="2308508" cy="291714"/>
          </a:xfrm>
          <a:prstGeom prst="rect">
            <a:avLst/>
          </a:prstGeom>
        </p:spPr>
      </p:pic>
      <p:sp>
        <p:nvSpPr>
          <p:cNvPr id="9" name="Textfeld 8"/>
          <p:cNvSpPr txBox="1"/>
          <p:nvPr userDrawn="1"/>
        </p:nvSpPr>
        <p:spPr>
          <a:xfrm>
            <a:off x="7746624" y="6420652"/>
            <a:ext cx="4130882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1800" b="1" baseline="0" noProof="0" dirty="0">
                <a:latin typeface="+mj-lt"/>
                <a:cs typeface="Arial" panose="020B0604020202020204" pitchFamily="34" charset="0"/>
              </a:rPr>
              <a:t>Kempten </a:t>
            </a:r>
            <a:r>
              <a:rPr lang="en-US" sz="1800" b="1" noProof="0" dirty="0">
                <a:latin typeface="+mj-lt"/>
                <a:cs typeface="Arial" panose="020B0604020202020204" pitchFamily="34" charset="0"/>
              </a:rPr>
              <a:t>University</a:t>
            </a:r>
            <a:r>
              <a:rPr lang="en-US" sz="1800" b="1" baseline="0" noProof="0" dirty="0">
                <a:latin typeface="+mj-lt"/>
                <a:cs typeface="Arial" panose="020B0604020202020204" pitchFamily="34" charset="0"/>
              </a:rPr>
              <a:t> of Applied Sciences</a:t>
            </a:r>
            <a:endParaRPr lang="en-US" sz="1800" b="1" noProof="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Foliennummernplatzhalter 13"/>
          <p:cNvSpPr txBox="1">
            <a:spLocks/>
          </p:cNvSpPr>
          <p:nvPr userDrawn="1"/>
        </p:nvSpPr>
        <p:spPr>
          <a:xfrm>
            <a:off x="84032" y="6444467"/>
            <a:ext cx="3619518" cy="291714"/>
          </a:xfrm>
          <a:prstGeom prst="rect">
            <a:avLst/>
          </a:prstGeom>
        </p:spPr>
        <p:txBody>
          <a:bodyPr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B3F8818D-F3AA-4B6C-8CBB-7435AA4C84A8}" type="slidenum">
              <a:rPr lang="de-DE" sz="1100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 algn="l"/>
              <a:t>‹Nr.›</a:t>
            </a:fld>
            <a:r>
              <a:rPr lang="de-DE" sz="11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/ 09.06.20 / Gruppenarbeit</a:t>
            </a:r>
            <a:r>
              <a:rPr lang="de-DE" sz="1100" baseline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Fahrzeugkonzepte WS20</a:t>
            </a:r>
            <a:r>
              <a:rPr lang="de-DE" sz="11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</a:p>
        </p:txBody>
      </p:sp>
      <p:sp>
        <p:nvSpPr>
          <p:cNvPr id="23" name="Bildplatzhalter 2"/>
          <p:cNvSpPr txBox="1">
            <a:spLocks/>
          </p:cNvSpPr>
          <p:nvPr userDrawn="1"/>
        </p:nvSpPr>
        <p:spPr>
          <a:xfrm>
            <a:off x="0" y="0"/>
            <a:ext cx="12192009" cy="636143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1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1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39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9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37847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platzhalter 4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69" b="3669"/>
          <a:stretch>
            <a:fillRect/>
          </a:stretch>
        </p:blipFill>
        <p:spPr/>
      </p:pic>
      <p:sp>
        <p:nvSpPr>
          <p:cNvPr id="6" name="Rechteck 5"/>
          <p:cNvSpPr/>
          <p:nvPr/>
        </p:nvSpPr>
        <p:spPr>
          <a:xfrm>
            <a:off x="293324" y="4347296"/>
            <a:ext cx="11627213" cy="1740828"/>
          </a:xfrm>
          <a:prstGeom prst="rect">
            <a:avLst/>
          </a:prstGeom>
          <a:solidFill>
            <a:schemeClr val="tx1">
              <a:lumMod val="50000"/>
              <a:lumOff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93325" y="4740655"/>
            <a:ext cx="11470050" cy="95410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Vorlage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für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Gruppenarbeit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hier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den 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Titel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Gruppenmitglieder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Grafik 9" descr="2013-logo-transparenzen-4farbig-01.t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963694" y="404972"/>
            <a:ext cx="2980944" cy="1612392"/>
          </a:xfrm>
          <a:prstGeom prst="rect">
            <a:avLst/>
          </a:prstGeom>
        </p:spPr>
      </p:pic>
      <p:sp>
        <p:nvSpPr>
          <p:cNvPr id="17" name="Rechteck 16"/>
          <p:cNvSpPr/>
          <p:nvPr/>
        </p:nvSpPr>
        <p:spPr>
          <a:xfrm>
            <a:off x="8963694" y="2168904"/>
            <a:ext cx="2980944" cy="719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hteck 2"/>
          <p:cNvSpPr/>
          <p:nvPr/>
        </p:nvSpPr>
        <p:spPr>
          <a:xfrm>
            <a:off x="8963694" y="2180611"/>
            <a:ext cx="2980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err="1" smtClean="0">
                <a:solidFill>
                  <a:srgbClr val="0070C0"/>
                </a:solidFill>
                <a:cs typeface="Arial" panose="020B0604020202020204" pitchFamily="34" charset="0"/>
              </a:rPr>
              <a:t>Fahrzeugsystem</a:t>
            </a:r>
            <a:r>
              <a:rPr lang="en-US" sz="20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WS20</a:t>
            </a:r>
          </a:p>
          <a:p>
            <a:pPr algn="ctr"/>
            <a:r>
              <a:rPr lang="en-US" sz="2000" dirty="0" err="1" smtClean="0">
                <a:solidFill>
                  <a:srgbClr val="0070C0"/>
                </a:solidFill>
                <a:cs typeface="Arial" panose="020B0604020202020204" pitchFamily="34" charset="0"/>
              </a:rPr>
              <a:t>Gruppenarbeit</a:t>
            </a:r>
            <a:r>
              <a:rPr lang="en-US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 / Labor </a:t>
            </a:r>
            <a:endParaRPr lang="en-US" sz="2000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04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9521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2394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6"/>
          </p:nvPr>
        </p:nvSpPr>
        <p:spPr/>
      </p:sp>
    </p:spTree>
    <p:extLst>
      <p:ext uri="{BB962C8B-B14F-4D97-AF65-F5344CB8AC3E}">
        <p14:creationId xmlns:p14="http://schemas.microsoft.com/office/powerpoint/2010/main" val="163264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6" name="Textplatzhalter 5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9805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6" name="Bildplatzhalter 5"/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7" name="Textplatzhalter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8120716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_AdriveLivingLab_202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Microsoft Office PowerPoint</Application>
  <PresentationFormat>Breitbild</PresentationFormat>
  <Paragraphs>6</Paragraphs>
  <Slides>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Master_AdriveLivingLab_2020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Hochschule für angewandte Wissenschaften Kempten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Schick, Bernhard</dc:creator>
  <cp:lastModifiedBy>Schick, Bernhard</cp:lastModifiedBy>
  <cp:revision>77</cp:revision>
  <dcterms:created xsi:type="dcterms:W3CDTF">2020-07-03T11:29:42Z</dcterms:created>
  <dcterms:modified xsi:type="dcterms:W3CDTF">2020-10-30T07:36:34Z</dcterms:modified>
</cp:coreProperties>
</file>