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47844BF-4FDF-4BE3-8FFB-BBFF5EB4F6B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37A636CD-05F9-44B3-89AF-A89BCB1FB8F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3AED917F-DAE5-4F8F-84CE-2E0C6AC74C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F73065-5754-4FE4-80E7-6D7C7594BBED}" type="datetimeFigureOut">
              <a:rPr lang="de-DE" smtClean="0"/>
              <a:t>28.05.2021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D4B280E8-8D40-42E2-A419-6299E4B2BA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3BA8C43C-67A7-462A-92DF-814D50FD6A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327B32-F068-43B8-891F-7C47A2F897F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655885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C13CD2B-DAC8-4A13-A3D1-37CC39A82F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C6A16DC4-C604-4706-B9B7-EB7A17CD839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E0091F43-8B31-4CF4-83F8-EAC11DEBFE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F73065-5754-4FE4-80E7-6D7C7594BBED}" type="datetimeFigureOut">
              <a:rPr lang="de-DE" smtClean="0"/>
              <a:t>28.05.2021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671606A-98E2-4A0C-8C20-F4BA2FE1C1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E26306D4-E443-4BF6-91A4-5571CE8C07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327B32-F068-43B8-891F-7C47A2F897F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176528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82D44594-2A23-4C73-BCC6-573E651098B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B73203B3-174E-4DA6-8624-F6F43A706EB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693B6AB7-0E1E-4E63-88A8-00E848A3E1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F73065-5754-4FE4-80E7-6D7C7594BBED}" type="datetimeFigureOut">
              <a:rPr lang="de-DE" smtClean="0"/>
              <a:t>28.05.2021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5E31D38A-2AA7-48D7-AF26-F711B20AF7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CC3F2E0A-5308-4B34-AC58-95C4F92F45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327B32-F068-43B8-891F-7C47A2F897F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866816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5BC141E-8626-4FAF-91E3-C6A31DA18B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1C9E1B0E-8740-4BF7-8B57-F5E4F2FC7C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8B305BC3-6C46-4DDE-BE5A-B13EC24767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F73065-5754-4FE4-80E7-6D7C7594BBED}" type="datetimeFigureOut">
              <a:rPr lang="de-DE" smtClean="0"/>
              <a:t>28.05.2021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3F6E1F93-BFD0-4AF4-B38B-C0E04AFC8C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963173E6-82EF-4C63-8421-D88C66BA73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327B32-F068-43B8-891F-7C47A2F897F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949841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63F941B-9C3D-472D-AB9A-6B48A8785E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F129CBEB-D9A3-4BB9-9242-8014604CC3F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C5AB6CA8-4AE6-4E8F-B164-2F581725B4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F73065-5754-4FE4-80E7-6D7C7594BBED}" type="datetimeFigureOut">
              <a:rPr lang="de-DE" smtClean="0"/>
              <a:t>28.05.2021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0C45FA7C-FCD0-4409-962C-1F2A5C7A6A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C9DA1B75-F14B-43C4-A15E-959F637CE2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327B32-F068-43B8-891F-7C47A2F897F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276127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378350A-DEE6-43D7-9C68-753B46658B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ADBBEAAF-D852-47D4-8EA1-B830DF64ADF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3E0EBDE7-4477-4683-B71B-BEF241D61A4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92584885-D8CA-4B9F-AE31-747E714B57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F73065-5754-4FE4-80E7-6D7C7594BBED}" type="datetimeFigureOut">
              <a:rPr lang="de-DE" smtClean="0"/>
              <a:t>28.05.2021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BDD6F8A8-9CFC-4ACB-BCFC-F94EDD297B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89735B79-197C-407F-99EC-70247C8CDD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327B32-F068-43B8-891F-7C47A2F897F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609083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A8BED98-1E9A-408E-80B2-9A3B131FF8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92853070-4D6B-4292-A8AC-0E386330D56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0FC902AA-F512-416E-A528-CFDBECB4714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4ABF3556-0664-4CAC-BBAD-F417C7DB277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75A8A5CB-0016-4DB3-BB2F-45EC3A6F68D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A4ED9047-FDB5-433B-A2C7-37E5284411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F73065-5754-4FE4-80E7-6D7C7594BBED}" type="datetimeFigureOut">
              <a:rPr lang="de-DE" smtClean="0"/>
              <a:t>28.05.2021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32A4696A-AF40-4481-86E8-DCC1DB2A3E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0FCAC39D-601F-4AAF-A2E1-8458D6114C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327B32-F068-43B8-891F-7C47A2F897F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281153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AD29147-211D-4A11-B6A9-B8236CCE54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14FDA00D-B980-418D-ACE8-A29CBDAA1A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F73065-5754-4FE4-80E7-6D7C7594BBED}" type="datetimeFigureOut">
              <a:rPr lang="de-DE" smtClean="0"/>
              <a:t>28.05.2021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CA990581-2159-498B-ACC8-6294962A9B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E8004E68-A61C-47D3-8BA8-F9752D7E50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327B32-F068-43B8-891F-7C47A2F897F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255481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B7640281-4B25-4531-AC48-942919A2C6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F73065-5754-4FE4-80E7-6D7C7594BBED}" type="datetimeFigureOut">
              <a:rPr lang="de-DE" smtClean="0"/>
              <a:t>28.05.2021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C829BB17-4D6B-48BB-A1DA-F77527AF4D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A04F9FAA-501E-468D-A643-4119F1794B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327B32-F068-43B8-891F-7C47A2F897F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497077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D6A0DA9-FE9A-4E12-AB22-832056ED05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BD0DB839-BBED-4D49-865A-598C051E77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1BC8BD50-456D-436A-AD8B-5007952A4D0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B46106A2-E132-4327-9A3B-26AE13A003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F73065-5754-4FE4-80E7-6D7C7594BBED}" type="datetimeFigureOut">
              <a:rPr lang="de-DE" smtClean="0"/>
              <a:t>28.05.2021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CD8CF266-B69D-476A-A129-EAD4EE6EAC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2D696AF8-630C-48E4-B79A-56B87A23ED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327B32-F068-43B8-891F-7C47A2F897F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994675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C178644-6665-4F6F-938D-6E3D1B0B22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4BB77E13-8B71-4591-BDBB-36AB22655CD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280A47DF-55C5-4F8A-971E-6F3A0E7C829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6B292E49-67E2-47BD-9C3F-D686B4D585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F73065-5754-4FE4-80E7-6D7C7594BBED}" type="datetimeFigureOut">
              <a:rPr lang="de-DE" smtClean="0"/>
              <a:t>28.05.2021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405493EE-328F-4A24-81F8-8D853AE013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1DCCD3F8-5CB3-49EE-96EB-387E037537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327B32-F068-43B8-891F-7C47A2F897F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742993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2EF501F2-158F-433D-A8C0-F45A1E6C08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F7DC1D8D-07B5-4D1A-900A-1B4F85AE6A5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0693D76C-AAC0-4B31-A0C7-7072E3372E4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F73065-5754-4FE4-80E7-6D7C7594BBED}" type="datetimeFigureOut">
              <a:rPr lang="de-DE" smtClean="0"/>
              <a:t>28.05.2021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346838F4-61A2-4BE0-8EE8-3120AA84983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E829A2F2-C883-4E54-ACAA-52F8609E62F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327B32-F068-43B8-891F-7C47A2F897F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299329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EFA9B6C6-A247-48A8-9A1C-1E36FA9456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accent2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90241261-B649-4B57-B1D7-4D6886614BA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01262" y="1391607"/>
            <a:ext cx="6760385" cy="1357604"/>
          </a:xfrm>
        </p:spPr>
        <p:txBody>
          <a:bodyPr>
            <a:normAutofit/>
          </a:bodyPr>
          <a:lstStyle/>
          <a:p>
            <a:pPr algn="l"/>
            <a:r>
              <a:rPr lang="de-DE" sz="5600" dirty="0" err="1">
                <a:solidFill>
                  <a:srgbClr val="FFFFFF"/>
                </a:solidFill>
              </a:rPr>
              <a:t>Parkassist</a:t>
            </a:r>
            <a:r>
              <a:rPr lang="de-DE" sz="5600" dirty="0">
                <a:solidFill>
                  <a:srgbClr val="FFFFFF"/>
                </a:solidFill>
              </a:rPr>
              <a:t> Workshop 2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FA46716E-A989-4D85-BEE9-CE05F5830A2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642044" y="5466392"/>
            <a:ext cx="5088650" cy="430341"/>
          </a:xfrm>
        </p:spPr>
        <p:txBody>
          <a:bodyPr>
            <a:normAutofit/>
          </a:bodyPr>
          <a:lstStyle/>
          <a:p>
            <a:pPr algn="r"/>
            <a:r>
              <a:rPr lang="de-DE" sz="2000" dirty="0">
                <a:solidFill>
                  <a:srgbClr val="FFFFFF"/>
                </a:solidFill>
              </a:rPr>
              <a:t>Dominik Kolb, Christopher Bubla</a:t>
            </a:r>
          </a:p>
        </p:txBody>
      </p:sp>
      <p:sp>
        <p:nvSpPr>
          <p:cNvPr id="10" name="Graphic 13">
            <a:extLst>
              <a:ext uri="{FF2B5EF4-FFF2-40B4-BE49-F238E27FC236}">
                <a16:creationId xmlns:a16="http://schemas.microsoft.com/office/drawing/2014/main" id="{C5CB530E-515E-412C-9DF1-5F8FFBD6F38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17602" y="2744546"/>
            <a:ext cx="139038" cy="139038"/>
          </a:xfrm>
          <a:custGeom>
            <a:avLst/>
            <a:gdLst>
              <a:gd name="connsiteX0" fmla="*/ 129601 w 139038"/>
              <a:gd name="connsiteY0" fmla="*/ 60082 h 139038"/>
              <a:gd name="connsiteX1" fmla="*/ 78956 w 139038"/>
              <a:gd name="connsiteY1" fmla="*/ 60082 h 139038"/>
              <a:gd name="connsiteX2" fmla="*/ 78956 w 139038"/>
              <a:gd name="connsiteY2" fmla="*/ 9437 h 139038"/>
              <a:gd name="connsiteX3" fmla="*/ 69519 w 139038"/>
              <a:gd name="connsiteY3" fmla="*/ 0 h 139038"/>
              <a:gd name="connsiteX4" fmla="*/ 60082 w 139038"/>
              <a:gd name="connsiteY4" fmla="*/ 9437 h 139038"/>
              <a:gd name="connsiteX5" fmla="*/ 60082 w 139038"/>
              <a:gd name="connsiteY5" fmla="*/ 60082 h 139038"/>
              <a:gd name="connsiteX6" fmla="*/ 9437 w 139038"/>
              <a:gd name="connsiteY6" fmla="*/ 60082 h 139038"/>
              <a:gd name="connsiteX7" fmla="*/ 0 w 139038"/>
              <a:gd name="connsiteY7" fmla="*/ 69519 h 139038"/>
              <a:gd name="connsiteX8" fmla="*/ 9437 w 139038"/>
              <a:gd name="connsiteY8" fmla="*/ 78956 h 139038"/>
              <a:gd name="connsiteX9" fmla="*/ 60082 w 139038"/>
              <a:gd name="connsiteY9" fmla="*/ 78956 h 139038"/>
              <a:gd name="connsiteX10" fmla="*/ 60082 w 139038"/>
              <a:gd name="connsiteY10" fmla="*/ 129601 h 139038"/>
              <a:gd name="connsiteX11" fmla="*/ 69519 w 139038"/>
              <a:gd name="connsiteY11" fmla="*/ 139038 h 139038"/>
              <a:gd name="connsiteX12" fmla="*/ 78956 w 139038"/>
              <a:gd name="connsiteY12" fmla="*/ 129601 h 139038"/>
              <a:gd name="connsiteX13" fmla="*/ 78956 w 139038"/>
              <a:gd name="connsiteY13" fmla="*/ 78956 h 139038"/>
              <a:gd name="connsiteX14" fmla="*/ 129601 w 139038"/>
              <a:gd name="connsiteY14" fmla="*/ 78956 h 139038"/>
              <a:gd name="connsiteX15" fmla="*/ 139038 w 139038"/>
              <a:gd name="connsiteY15" fmla="*/ 69519 h 139038"/>
              <a:gd name="connsiteX16" fmla="*/ 129601 w 139038"/>
              <a:gd name="connsiteY16" fmla="*/ 60082 h 1390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39038" h="139038">
                <a:moveTo>
                  <a:pt x="129601" y="60082"/>
                </a:moveTo>
                <a:lnTo>
                  <a:pt x="78956" y="60082"/>
                </a:lnTo>
                <a:lnTo>
                  <a:pt x="78956" y="9437"/>
                </a:lnTo>
                <a:cubicBezTo>
                  <a:pt x="78956" y="4225"/>
                  <a:pt x="74731" y="0"/>
                  <a:pt x="69519" y="0"/>
                </a:cubicBezTo>
                <a:cubicBezTo>
                  <a:pt x="64307" y="0"/>
                  <a:pt x="60082" y="4225"/>
                  <a:pt x="60082" y="9437"/>
                </a:cubicBezTo>
                <a:lnTo>
                  <a:pt x="60082" y="60082"/>
                </a:lnTo>
                <a:lnTo>
                  <a:pt x="9437" y="60082"/>
                </a:lnTo>
                <a:cubicBezTo>
                  <a:pt x="4225" y="60082"/>
                  <a:pt x="0" y="64307"/>
                  <a:pt x="0" y="69519"/>
                </a:cubicBezTo>
                <a:cubicBezTo>
                  <a:pt x="0" y="74731"/>
                  <a:pt x="4225" y="78956"/>
                  <a:pt x="9437" y="78956"/>
                </a:cubicBezTo>
                <a:lnTo>
                  <a:pt x="60082" y="78956"/>
                </a:lnTo>
                <a:lnTo>
                  <a:pt x="60082" y="129601"/>
                </a:lnTo>
                <a:cubicBezTo>
                  <a:pt x="60082" y="134813"/>
                  <a:pt x="64307" y="139038"/>
                  <a:pt x="69519" y="139038"/>
                </a:cubicBezTo>
                <a:cubicBezTo>
                  <a:pt x="74731" y="139038"/>
                  <a:pt x="78956" y="134813"/>
                  <a:pt x="78956" y="129601"/>
                </a:cubicBezTo>
                <a:lnTo>
                  <a:pt x="78956" y="78956"/>
                </a:lnTo>
                <a:lnTo>
                  <a:pt x="129601" y="78956"/>
                </a:lnTo>
                <a:cubicBezTo>
                  <a:pt x="134813" y="78956"/>
                  <a:pt x="139038" y="74731"/>
                  <a:pt x="139038" y="69519"/>
                </a:cubicBezTo>
                <a:cubicBezTo>
                  <a:pt x="139038" y="64307"/>
                  <a:pt x="134813" y="60082"/>
                  <a:pt x="129601" y="60082"/>
                </a:cubicBezTo>
                <a:close/>
              </a:path>
            </a:pathLst>
          </a:custGeom>
          <a:solidFill>
            <a:srgbClr val="FFFFFF"/>
          </a:solidFill>
          <a:ln w="603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12" name="Graphic 12">
            <a:extLst>
              <a:ext uri="{FF2B5EF4-FFF2-40B4-BE49-F238E27FC236}">
                <a16:creationId xmlns:a16="http://schemas.microsoft.com/office/drawing/2014/main" id="{712D4376-A578-4FF1-94FC-245E7A6A48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176380" y="2973840"/>
            <a:ext cx="91138" cy="91138"/>
          </a:xfrm>
          <a:custGeom>
            <a:avLst/>
            <a:gdLst>
              <a:gd name="connsiteX0" fmla="*/ 91138 w 91138"/>
              <a:gd name="connsiteY0" fmla="*/ 45569 h 91138"/>
              <a:gd name="connsiteX1" fmla="*/ 45569 w 91138"/>
              <a:gd name="connsiteY1" fmla="*/ 91138 h 91138"/>
              <a:gd name="connsiteX2" fmla="*/ 0 w 91138"/>
              <a:gd name="connsiteY2" fmla="*/ 45569 h 91138"/>
              <a:gd name="connsiteX3" fmla="*/ 45569 w 91138"/>
              <a:gd name="connsiteY3" fmla="*/ 0 h 91138"/>
              <a:gd name="connsiteX4" fmla="*/ 91138 w 91138"/>
              <a:gd name="connsiteY4" fmla="*/ 45569 h 91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138" h="91138">
                <a:moveTo>
                  <a:pt x="91138" y="45569"/>
                </a:moveTo>
                <a:cubicBezTo>
                  <a:pt x="91138" y="70736"/>
                  <a:pt x="70736" y="91138"/>
                  <a:pt x="45569" y="91138"/>
                </a:cubicBezTo>
                <a:cubicBezTo>
                  <a:pt x="20402" y="91138"/>
                  <a:pt x="0" y="70736"/>
                  <a:pt x="0" y="45569"/>
                </a:cubicBezTo>
                <a:cubicBezTo>
                  <a:pt x="0" y="20402"/>
                  <a:pt x="20402" y="0"/>
                  <a:pt x="45569" y="0"/>
                </a:cubicBezTo>
                <a:cubicBezTo>
                  <a:pt x="70736" y="0"/>
                  <a:pt x="91138" y="20402"/>
                  <a:pt x="91138" y="45569"/>
                </a:cubicBezTo>
                <a:close/>
              </a:path>
            </a:pathLst>
          </a:custGeom>
          <a:solidFill>
            <a:srgbClr val="FFFFFF"/>
          </a:solidFill>
          <a:ln w="422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14" name="Graphic 15">
            <a:extLst>
              <a:ext uri="{FF2B5EF4-FFF2-40B4-BE49-F238E27FC236}">
                <a16:creationId xmlns:a16="http://schemas.microsoft.com/office/drawing/2014/main" id="{AEA7509D-F04F-40CB-A0B3-EEF16499CC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02062" y="3198265"/>
            <a:ext cx="127713" cy="127713"/>
          </a:xfrm>
          <a:custGeom>
            <a:avLst/>
            <a:gdLst>
              <a:gd name="connsiteX0" fmla="*/ 63857 w 127713"/>
              <a:gd name="connsiteY0" fmla="*/ 18874 h 127713"/>
              <a:gd name="connsiteX1" fmla="*/ 108839 w 127713"/>
              <a:gd name="connsiteY1" fmla="*/ 63857 h 127713"/>
              <a:gd name="connsiteX2" fmla="*/ 63857 w 127713"/>
              <a:gd name="connsiteY2" fmla="*/ 108839 h 127713"/>
              <a:gd name="connsiteX3" fmla="*/ 18874 w 127713"/>
              <a:gd name="connsiteY3" fmla="*/ 63857 h 127713"/>
              <a:gd name="connsiteX4" fmla="*/ 63857 w 127713"/>
              <a:gd name="connsiteY4" fmla="*/ 18874 h 127713"/>
              <a:gd name="connsiteX5" fmla="*/ 63857 w 127713"/>
              <a:gd name="connsiteY5" fmla="*/ 0 h 127713"/>
              <a:gd name="connsiteX6" fmla="*/ 0 w 127713"/>
              <a:gd name="connsiteY6" fmla="*/ 63857 h 127713"/>
              <a:gd name="connsiteX7" fmla="*/ 63857 w 127713"/>
              <a:gd name="connsiteY7" fmla="*/ 127713 h 127713"/>
              <a:gd name="connsiteX8" fmla="*/ 127713 w 127713"/>
              <a:gd name="connsiteY8" fmla="*/ 63857 h 127713"/>
              <a:gd name="connsiteX9" fmla="*/ 63857 w 127713"/>
              <a:gd name="connsiteY9" fmla="*/ 0 h 1277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27713" h="127713">
                <a:moveTo>
                  <a:pt x="63857" y="18874"/>
                </a:moveTo>
                <a:cubicBezTo>
                  <a:pt x="88700" y="18874"/>
                  <a:pt x="108839" y="39013"/>
                  <a:pt x="108839" y="63857"/>
                </a:cubicBezTo>
                <a:cubicBezTo>
                  <a:pt x="108839" y="88700"/>
                  <a:pt x="88700" y="108839"/>
                  <a:pt x="63857" y="108839"/>
                </a:cubicBezTo>
                <a:cubicBezTo>
                  <a:pt x="39013" y="108839"/>
                  <a:pt x="18874" y="88700"/>
                  <a:pt x="18874" y="63857"/>
                </a:cubicBezTo>
                <a:cubicBezTo>
                  <a:pt x="18898" y="39023"/>
                  <a:pt x="39023" y="18898"/>
                  <a:pt x="63857" y="18874"/>
                </a:cubicBezTo>
                <a:moveTo>
                  <a:pt x="63857" y="0"/>
                </a:moveTo>
                <a:cubicBezTo>
                  <a:pt x="28590" y="0"/>
                  <a:pt x="0" y="28590"/>
                  <a:pt x="0" y="63857"/>
                </a:cubicBezTo>
                <a:cubicBezTo>
                  <a:pt x="0" y="99124"/>
                  <a:pt x="28590" y="127713"/>
                  <a:pt x="63857" y="127713"/>
                </a:cubicBezTo>
                <a:cubicBezTo>
                  <a:pt x="99124" y="127713"/>
                  <a:pt x="127713" y="99124"/>
                  <a:pt x="127713" y="63857"/>
                </a:cubicBezTo>
                <a:cubicBezTo>
                  <a:pt x="127713" y="28590"/>
                  <a:pt x="99124" y="0"/>
                  <a:pt x="63857" y="0"/>
                </a:cubicBezTo>
                <a:close/>
              </a:path>
            </a:pathLst>
          </a:custGeom>
          <a:solidFill>
            <a:srgbClr val="FFFFFF"/>
          </a:solidFill>
          <a:ln w="610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rgbClr val="FFFFFF"/>
              </a:solidFill>
            </a:endParaRP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56020367-4FD5-4596-8E10-C5F095CD8D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301262" y="3496322"/>
            <a:ext cx="0" cy="3352800"/>
          </a:xfrm>
          <a:prstGeom prst="line">
            <a:avLst/>
          </a:prstGeom>
          <a:ln w="25400" cap="sq">
            <a:solidFill>
              <a:srgbClr val="FFFFFF"/>
            </a:soli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72886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985E865-6928-4D65-8F0C-E7D39C8D5E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time </a:t>
            </a:r>
            <a:r>
              <a:rPr lang="de-DE" dirty="0" err="1"/>
              <a:t>model</a:t>
            </a:r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5B071FEC-3201-4BA7-8D0B-FA6BD8AE30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/>
              <a:t>1. Aktivierung durch Taste (unter 20 km/h)</a:t>
            </a:r>
          </a:p>
          <a:p>
            <a:r>
              <a:rPr lang="de-DE" dirty="0"/>
              <a:t>2. Erkennung Parklücke</a:t>
            </a:r>
          </a:p>
          <a:p>
            <a:r>
              <a:rPr lang="de-DE" dirty="0"/>
              <a:t>3. Bestätigung des Fahrers (z.B. durch Blinken)</a:t>
            </a:r>
          </a:p>
          <a:p>
            <a:r>
              <a:rPr lang="de-DE" dirty="0"/>
              <a:t>4. Aktivierung des Systems über Totmannschalter</a:t>
            </a:r>
          </a:p>
          <a:p>
            <a:r>
              <a:rPr lang="de-DE" dirty="0"/>
              <a:t>5. Steuerung und Fahrzeugregelung ans System übergeben</a:t>
            </a:r>
          </a:p>
          <a:p>
            <a:r>
              <a:rPr lang="de-DE" dirty="0"/>
              <a:t>6. Einparkvorgang unter Berücksichtigung des Umfelds</a:t>
            </a:r>
          </a:p>
          <a:p>
            <a:r>
              <a:rPr lang="de-DE" dirty="0"/>
              <a:t>7. Fahrer über audiovisuelles Signal Ende des Parkvorgangs signalisieren</a:t>
            </a:r>
          </a:p>
        </p:txBody>
      </p:sp>
    </p:spTree>
    <p:extLst>
      <p:ext uri="{BB962C8B-B14F-4D97-AF65-F5344CB8AC3E}">
        <p14:creationId xmlns:p14="http://schemas.microsoft.com/office/powerpoint/2010/main" val="41464802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A25BF4B-63D5-4174-974E-2A98AB439D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/>
              <a:t>testing</a:t>
            </a:r>
            <a:r>
              <a:rPr lang="de-DE" dirty="0"/>
              <a:t> </a:t>
            </a:r>
            <a:r>
              <a:rPr lang="de-DE" dirty="0" err="1"/>
              <a:t>maneuver</a:t>
            </a:r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C4BB6C7A-07F1-4BC6-92F2-0E228B9C6B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/>
              <a:t>vorwärts quer/längs</a:t>
            </a:r>
          </a:p>
          <a:p>
            <a:r>
              <a:rPr lang="de-DE" dirty="0"/>
              <a:t>rückwärts quer</a:t>
            </a:r>
          </a:p>
          <a:p>
            <a:r>
              <a:rPr lang="de-DE" dirty="0"/>
              <a:t>min. definierte Lückenweite</a:t>
            </a:r>
          </a:p>
          <a:p>
            <a:r>
              <a:rPr lang="de-DE" dirty="0"/>
              <a:t>seitlicher Abstand von anderen parkenden Fahrzeugen</a:t>
            </a:r>
          </a:p>
          <a:p>
            <a:r>
              <a:rPr lang="de-DE" dirty="0"/>
              <a:t>Lückenweiten spezifischer Lenkradeinschlag</a:t>
            </a:r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6191521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CACFDD7-12CF-49E9-90A5-4D5131D369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/>
              <a:t>special</a:t>
            </a:r>
            <a:r>
              <a:rPr lang="de-DE" dirty="0"/>
              <a:t> </a:t>
            </a:r>
            <a:r>
              <a:rPr lang="de-DE" dirty="0" err="1"/>
              <a:t>maneuver</a:t>
            </a:r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BD73CF2E-FBAB-4FC7-A9A8-1189701022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de-DE" dirty="0"/>
              <a:t>Erkennung von Parklücken auf linker Seite (Einbahnstraße)</a:t>
            </a:r>
          </a:p>
          <a:p>
            <a:r>
              <a:rPr lang="de-DE" dirty="0"/>
              <a:t>kurvige Seitenstraße (Abstand zu Bordstein)</a:t>
            </a:r>
          </a:p>
          <a:p>
            <a:r>
              <a:rPr lang="de-DE" dirty="0"/>
              <a:t>Objektorientiertes Parken (Motorräder, Mülltonnen, etc.)</a:t>
            </a:r>
          </a:p>
          <a:p>
            <a:r>
              <a:rPr lang="de-DE" dirty="0"/>
              <a:t>Fahrzeuganbauten erkennen (z.B. AHK)</a:t>
            </a:r>
          </a:p>
          <a:p>
            <a:endParaRPr lang="de-DE" dirty="0"/>
          </a:p>
          <a:p>
            <a:r>
              <a:rPr lang="de-DE" dirty="0"/>
              <a:t>Abbruchbedingungen:</a:t>
            </a:r>
          </a:p>
          <a:p>
            <a:pPr lvl="1"/>
            <a:r>
              <a:rPr lang="de-DE" dirty="0"/>
              <a:t>Passanten- / Kollisionsschutz</a:t>
            </a:r>
          </a:p>
          <a:p>
            <a:pPr lvl="1"/>
            <a:r>
              <a:rPr lang="de-DE" dirty="0"/>
              <a:t>verfälschte Systemparameter (Witterungen)</a:t>
            </a:r>
          </a:p>
          <a:p>
            <a:pPr lvl="1"/>
            <a:r>
              <a:rPr lang="de-DE" dirty="0"/>
              <a:t>zu hohe Geschwindigkeit</a:t>
            </a:r>
          </a:p>
          <a:p>
            <a:pPr lvl="1"/>
            <a:r>
              <a:rPr lang="de-DE" dirty="0"/>
              <a:t>Übersteuerbarkeit durch Anwender</a:t>
            </a:r>
          </a:p>
          <a:p>
            <a:pPr lvl="1"/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7663890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144</Words>
  <Application>Microsoft Office PowerPoint</Application>
  <PresentationFormat>Breitbild</PresentationFormat>
  <Paragraphs>27</Paragraphs>
  <Slides>4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</vt:lpstr>
      <vt:lpstr>Parkassist Workshop 2</vt:lpstr>
      <vt:lpstr>time model</vt:lpstr>
      <vt:lpstr>testing maneuver</vt:lpstr>
      <vt:lpstr>special maneuver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Parkassist Workshop 2</dc:title>
  <dc:creator>Christopher</dc:creator>
  <cp:lastModifiedBy>Christopher</cp:lastModifiedBy>
  <cp:revision>11</cp:revision>
  <dcterms:created xsi:type="dcterms:W3CDTF">2021-05-28T08:30:40Z</dcterms:created>
  <dcterms:modified xsi:type="dcterms:W3CDTF">2021-05-28T11:42:37Z</dcterms:modified>
</cp:coreProperties>
</file>