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C4E2F-5224-48CD-97A9-510D31DDAF35}" type="datetimeFigureOut">
              <a:rPr lang="de-DE" smtClean="0"/>
              <a:t>28.05.2021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7B68C-9B18-4731-B085-33515B506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32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F2E6B-C6C2-443B-B127-F740BC020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280CDD-F86D-4320-9470-DB6D36D80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CE265B-D9E5-4881-ADA6-B5E4DB15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D97E-A97F-4136-AB0C-E0A96C76E706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CA847F-0855-40F7-BAC7-D89A8E15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8461" y="6356350"/>
            <a:ext cx="4755078" cy="365125"/>
          </a:xfrm>
        </p:spPr>
        <p:txBody>
          <a:bodyPr/>
          <a:lstStyle/>
          <a:p>
            <a:r>
              <a:rPr lang="de-DE"/>
              <a:t>Jennifer Groß, Manuel Mala, Martin Högg, Steffen Endress, Florian Moser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4EDE2-F688-44BC-88CD-8C6B04B4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1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0AA2A-E4BF-4483-B02F-E0EC547C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45EB4F-E6B2-4D5C-9100-532131B84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4657E-0F84-4040-8A7E-5C3191EF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4E4E-6DD3-433F-A921-8B4DA304373F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235E05-18E7-4192-AAA3-81E29AB4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04F510-FC6A-40C7-851F-5B701C16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95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1CAA60-BCC8-4B1B-BB2D-2E656624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789AA3-8E85-41F3-A69D-25C597153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7D5EA4-5ED4-4FAF-B956-D939F640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776-70BE-41BA-A338-9F68074DA5BC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8765A3-99DE-4C37-ADFF-4397EEF8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F1F760-86D8-469E-8AAF-5ECAB18B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97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D1BD8-D7A6-44C1-B8D0-DE25AADA3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AA83E4-2064-40CE-9F70-3733407EA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9ABA04-F351-4C78-8A9C-F6415A68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8CBF-1331-44BD-8327-031E4B2ED742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5AB01-06C3-4834-A762-62232D18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6A6028-EE6E-40A0-84C8-99E8E9C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18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CFF2E-EE68-47BE-B46F-6A0C9703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1046A-3DDD-4155-B57E-FA2CAE0AA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0B59AE-4110-4238-B3C1-0AE18A3B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1DF6-24C6-4EA3-8559-A424C9321829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03454F-F742-4D25-83E8-0E0465BB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38AA88-8442-40CD-906E-135E6C0B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7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962B1-8FDD-45E5-8525-A0A9F1A3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EDF5E-53BE-4F19-948D-5E2EEFF11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51C4E1-D621-4081-AF8D-C442B8AD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6CE6-A284-49F1-8A7C-4A090AC73702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29B0D8-7634-4A8D-AA7C-392E47D7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A2FA02-EB35-4041-A294-865277BA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65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6915-ECC6-4E32-B0C0-2D311309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616076-36B3-4DCE-8766-46796706A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A8D211-5389-42AC-88F5-4722CEF3F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5B9419-0831-4168-A8AB-3D582E66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9A5-BFBB-42F5-913C-70F19663EBAA}" type="datetime1">
              <a:rPr lang="de-DE" smtClean="0"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A111DC-FCE0-418E-9BFD-CECE875D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B4CAFA-87DC-4DA3-AB8A-A20687E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67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2ADFB-A988-4407-9050-1C9AC36D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DD915-0E45-492E-9915-FDC46A9A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BE475D-57A4-48A4-8111-B6591DDA4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079E57-78CA-43C4-BFAA-91FA16984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88ACC5-7CED-4561-8587-A4CEC027A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44B963-A7C7-4076-B51D-01AB5FF7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BE7B-F195-4D1D-9C42-CD5DF333A207}" type="datetime1">
              <a:rPr lang="de-DE" smtClean="0"/>
              <a:t>28.05.2021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71A05A6-AA5A-4FB9-BF25-966FE583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D5AD39-F593-4E79-8403-B5E93632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76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7269A-31E9-4CA0-B5CF-303EDBDC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6CC5B0-766F-450C-BB58-3C2DFE6C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3071-C2CA-4831-8A40-661E395AD512}" type="datetime1">
              <a:rPr lang="de-DE" smtClean="0"/>
              <a:t>28.05.2021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964F0A-0B67-43E2-9224-69CFD71C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309CA-A62F-45FD-9420-B2EFA73B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623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B2BC1-7496-4CCF-A594-C77473EC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BF11-AC21-444D-8FBE-6FABDD03C0D3}" type="datetime1">
              <a:rPr lang="de-DE" smtClean="0"/>
              <a:t>28.05.2021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2EE8BA-601F-4209-97A1-B89ABC36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4C14F8-8F2D-46E7-9426-50B9C47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105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2CCDE-7DB3-4F67-A990-15519ABC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E01C80-01CE-4982-9AF9-137C57C3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636180-CADA-48DF-835C-34EFA3C96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84DF7C-6060-4E86-9070-C5019198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F687-2C1E-47A4-9B1F-482CDBFD0ED9}" type="datetime1">
              <a:rPr lang="de-DE" smtClean="0"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3242C2-318C-4F6B-A414-A2A32444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67E50E-7B42-40B2-8408-5D4FF4FC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30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406F1-6FC0-41D6-8052-5DE0FDE9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C4AF95-1C9C-4221-AE53-71856006F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3AD61-1C7D-479D-8DE8-53C43023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EC9A-E7B1-4F34-8473-9BAECFDCA0A4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4BD88E-3015-4A60-83AB-1F826E3E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1B86DF-43EC-4C66-BE6D-DB59F691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274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44CA9-696C-421B-8819-4B0DE08D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7A1F30-A030-4A78-9880-A64757AFB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40DFFA-F19F-420C-BFAD-53122637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5A4929-7ACB-4CF2-A2B4-AE7A0928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B418-7758-4914-8110-DED723F00C54}" type="datetime1">
              <a:rPr lang="de-DE" smtClean="0"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6E1CF4-7667-4ED9-8F4A-B3DAB429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099A92-1F73-4BFB-8CDD-CB4534D3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445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865A7-2D81-4C81-A482-042882A1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ED7234-CC25-4E8A-B4B3-EE4823338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D15666-0B7F-41BE-A780-23DFBC47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D57C-2A0E-458C-835D-70D6CA8F1E21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C97631-A179-4ECE-A79F-B7A4169A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4A7D66-1BB6-4685-808F-3D0A8DF9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32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C1D817-6ABE-4B37-BA69-905C58052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6EFD86-FBA6-4234-9E8A-69C25E527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92ECD1-B270-42DD-877D-48270628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3D6F-134B-4E97-825F-4A9D3507958C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8F2DE0-D0A8-413F-9D66-575F80FF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8A02C7-C612-49DC-B35C-5F43F8CB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14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C04C0-C54E-48E0-BE5C-3185DBB70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150F8C-9D16-4AD6-9401-742CB8187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F75A2C-7220-450D-8B48-7787F9A7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058C-5DF7-4760-AFED-68E8165E9C28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841287-D940-44E5-B811-D526D588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788224-9FE2-4429-AD1D-74E08F4D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210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B8AEC-B6E6-4BD1-8AA4-E2B907C4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FCEDD9-C687-4A93-97C1-D4450281D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A95DE9-2E0E-4E52-9790-2F3B1BB3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DD4-89F9-4A44-924F-2882149B176A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51739C-6D7D-48D1-B08D-19E09B17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E4FC03-A31D-4E7C-A27C-24144E01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79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A0DA5-8E2C-424A-8087-7D3A6174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071977-A094-4973-A95A-E5B2199F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97A8F3-7859-4E7D-BC17-810CEA33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2C92-1065-4D1A-A2B3-81AE47BDC728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E53D82-9A82-44DF-AAF6-56A02964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AC0C04-A1BA-484D-9E51-F1481A07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0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B2AA1-CBD6-49C8-9D50-5BE1CF0A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24F5BC-D15F-4B67-B39A-B57236FD6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FB970C-CEB7-489E-A89B-16B7A802A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0E97C0-60FF-4BCE-B7A5-E10FE43D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B09-CBF8-4EE3-9C8C-058CACFB5FC6}" type="datetime1">
              <a:rPr lang="de-DE" smtClean="0"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4475F4-2B92-40DD-A27E-630C8971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B15434-0120-44C6-9414-E2E37EF1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60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03CA8-256A-4B8C-89AE-8DF5D361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22C322-F60F-43A1-B1D9-61D5C515F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BFA68E-211B-40F0-A2AF-61C79E535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1B41B9-6F0F-4BAA-B70F-C6538A4F1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8329D7-7490-4222-B845-4899861FE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BB4982F-3B7E-4A7C-9D93-66867F0C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E15C-1B46-4CA8-919B-45CF1FEA2D16}" type="datetime1">
              <a:rPr lang="de-DE" smtClean="0"/>
              <a:t>28.05.2021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E7F25F9-4FFA-40D7-9B7D-A976D64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24AEB98-B65F-40B5-B57C-939D7E34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18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663EE-2A56-48DC-A2D5-1CBF55A7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621E12-8B6C-439A-8BC6-53018653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F264-A1A9-4483-856B-672970C811C2}" type="datetime1">
              <a:rPr lang="de-DE" smtClean="0"/>
              <a:t>28.05.2021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E3EA12-643F-4383-A28A-D6707329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D9E548-D683-45F0-B3F3-B24310E1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457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C3983B-0546-404D-99CC-6A66E4324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867-008F-46EF-A254-AB47F693E390}" type="datetime1">
              <a:rPr lang="de-DE" smtClean="0"/>
              <a:t>28.05.2021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F8F14E-B4A0-4EBF-91C8-4E6994BE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8ABA6F-C4C6-4415-9C4E-78BB4B08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05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B0357-6009-40C0-9E1E-A0479BFF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FF146E-5BA2-4C21-B2DA-532B5204A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5C0CC3-F076-4B2B-A906-659552E5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5A30-FF48-4513-919C-9670AAA6A526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3E1D38-7E43-42C4-8103-594C1F05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3B4375-BB15-409D-941E-25C50618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214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A2A1B-2E95-419C-B3B2-AC8EA4BB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9C507-1069-4C23-A858-D5A760A2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2748CC-A02C-40A6-900F-2E52B7F6B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7EBE76-1A74-41CA-A950-FE4E62DD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7B82-4891-49D9-9FBF-9AB318B21AE1}" type="datetime1">
              <a:rPr lang="de-DE" smtClean="0"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46E285-8E5A-4198-80F5-E0ABFF6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73F549-8B3B-4537-9879-DF66AB52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464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9679D-29C5-439D-A0A9-7C6D6862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B921C0-265F-435E-9E7B-D6A2DD556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E2BD38-F45F-4D74-8FFF-9634B1960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B865E7-F58B-4448-9515-7842AB4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EEDC-7159-4B0B-9CAB-CF3A10C8F0E1}" type="datetime1">
              <a:rPr lang="de-DE" smtClean="0"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A4D7CF-5019-4617-9808-596476B3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EF2564-FCDE-4D16-BF8A-C3C72E0D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915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12B4A-4B00-45B7-A94D-785A5B2C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468317-4070-4700-939F-8C306C593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79B776-17A3-4AA7-9A10-413C679A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9196-CD19-4CFA-AF00-9FB2139B9E07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448AD3-A03A-4E2A-B048-8E6FACB3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A28D3E-1C4D-4673-827D-C08B9B3B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772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86137F8-ADC4-4A7F-885F-39A8CFE57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BC465E-97C7-4E70-9765-C85B5DD44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56B79D-3008-41DE-8E46-87B24EBA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054F-4CF4-41AE-A59E-9078203DAF4B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21B8A0-6B7A-4998-98AB-D32D8AA7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742939-AC5C-4108-9FA9-5B276F47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49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90C20-7334-4160-BBB0-067988C8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4AF6F4-F3CC-4F53-8B6A-4193F35C3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EF8505-F0BE-44DA-A121-C95A215CD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7A7364-056F-4CA9-A26F-167A9D45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28AD-5E45-42D1-AFD8-F5E8010CAD02}" type="datetime1">
              <a:rPr lang="de-DE" smtClean="0"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0A90AF-FA65-483B-B2DA-41372C4C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41A811-4EE0-40A4-B632-3A72C39C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85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C0B71-C4C1-4077-A9FE-2FFCCCAA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7473B6-0231-4036-B118-9DFFB5E2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F393D0-1D43-4692-B8B0-DD09C806B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F3DF91-0094-405C-B1ED-3F46DA107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9DB149-2368-41DA-88DF-E3AEBB456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B8E20E-CA61-48FD-9880-05AEA96C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F4F8-F4D2-4DE1-8A0A-0A5DDF8E247E}" type="datetime1">
              <a:rPr lang="de-DE" smtClean="0"/>
              <a:t>28.05.2021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20305D-E130-4E13-A6B0-1A0D219F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18C191F-4A9E-4FB2-8D7F-88528C1E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3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82AF1-0121-495B-9759-95C0314F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025400-7AC7-4BC9-A39D-1366061E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D8E-EDE6-4ED2-AEE4-BD80B51EC525}" type="datetime1">
              <a:rPr lang="de-DE" smtClean="0"/>
              <a:t>28.05.2021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0CA511-918F-4B40-9F1A-F65E886A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8C7576-6758-4671-90E1-F812CB5E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72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DAB10F2-E6C6-4821-83CD-E15907D6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32E1-F92F-423B-B1C8-BCE9DA4F26A3}" type="datetime1">
              <a:rPr lang="de-DE" smtClean="0"/>
              <a:t>28.05.2021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D1A8FE-E99C-4B9F-A612-4B868ADB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E63461-2635-4B06-8000-A0CE169B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4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43A0C-0213-42DC-96BB-A66BB055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C21EA5-420B-440D-BA4E-4DA5F81D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EB2195-54DD-44B5-918D-D55CF4B8C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82981A-38A9-4E3F-A6F1-D70C97A7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530A-AFEB-4CCF-893A-2E251F96B0AC}" type="datetime1">
              <a:rPr lang="de-DE" smtClean="0"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D7D6FD-2657-4592-B7D4-2320473D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DBD880-4578-4289-A3E2-3272EDA7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39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DC844-1A8C-4759-98C4-6E955AB88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905FCF7-7B90-4E46-BC93-E87DDA522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AF6687-ED4B-40CB-990B-9B94027E2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D5C708-801F-49B8-AF29-0B9DA0FC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990-22F5-4F5D-8FE8-F44EFE202244}" type="datetime1">
              <a:rPr lang="de-DE" smtClean="0"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5256E8-C421-4D7E-8E82-B542D753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9211A2-D6D8-41F4-917E-1ED0F658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32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75916F0-51EE-4E1C-9023-E2FA0399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191D13-74FE-4A51-88EB-169CB0FF3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8A610C-C12F-4B24-9D10-72995A2FE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6709-F479-483E-A830-C8707F29A4B8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0274E3-CF1A-4E0B-98AE-4C1D3B175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9787" y="6356350"/>
            <a:ext cx="4928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E6AE0E-4EA0-4995-88EC-F181A2414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94A8-79C1-4C8F-ACD2-309F9DB4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60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E382DE6-BE95-4585-B3FA-FCFC4729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5FAE50-5EE7-4F8E-9FBE-74266ACF0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08C815-4B68-48C3-A7AD-E294E6F44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9175-8433-443B-8EE5-65D0005B3D2F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DD4316-9BFD-43EC-91C2-287DBC14E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7FCFD0-4970-4D6D-B904-1CDA93F1B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88F4-6A86-4352-9D99-BE57C7259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81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5BB2A0-A487-4EBE-A880-274DBE05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C004FA-A88B-4D2C-B4BF-4C80F70F5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31012E-C9E2-4DAF-88B3-FD0FFA771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1B77-C3C0-4235-8C8E-F8D3AF8B9A6C}" type="datetime1">
              <a:rPr lang="de-DE" smtClean="0"/>
              <a:t>28.05.2021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02AE77-599B-4F7F-B9B5-F3A097E35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A023CB-D23C-4332-9353-BBCA0248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A949-2643-43F2-AF9F-1185A00DD5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41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77D60-3A23-44D7-876B-73233A388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3457"/>
            <a:ext cx="9144000" cy="1320743"/>
          </a:xfrm>
        </p:spPr>
        <p:txBody>
          <a:bodyPr/>
          <a:lstStyle/>
          <a:p>
            <a:r>
              <a:rPr lang="de-DE" dirty="0"/>
              <a:t>Customer Needs &amp; KPIs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96458C-EF9F-4394-9CE1-EDFB6723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Jennifer Groß, Manuel Mala, Martin Högg, Steffen Endress, Florian Moser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21D537-1F8F-4A02-B96B-53270940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12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4C87C-FD4F-44DA-AB02-E162E4C2B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Human vs. PMA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09B36A-5430-4FC8-9084-C24408ED9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80D569-EE1D-4211-BA3C-0BC2BE62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A24D74-4AE6-4B65-B0D4-3FF84F5F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40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30022-F5AD-4B4E-9A3E-C3E0B058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Advantages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E2A1AB5-BA99-4FB8-9C06-AAAB892E62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06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60670322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18883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Mensch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Anpassbarkeit (z.B. Außeneinflüsse)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Schnelligkeit 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nur in bestimmten Situationen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Sondersituationen genauer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Bessere Erkennung der Parkplatzsituation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Höhere Wiederholgenauigkeit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Gleichzeitige Überwachung von mehreren Seiten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Bewegende Objekte besser erfassend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29729"/>
                  </a:ext>
                </a:extLst>
              </a:tr>
            </a:tbl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EFDB1A-F62B-4C14-A120-497CCCA7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BD7EFE-F81C-4ED2-98DA-C766995B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07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CE3D1-1350-428C-8CC0-2825B989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KPI </a:t>
            </a:r>
            <a:r>
              <a:rPr lang="de-DE" dirty="0" err="1"/>
              <a:t>evaluation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F05AD994-D77B-470D-94F9-0A2C4B3477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21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953">
                  <a:extLst>
                    <a:ext uri="{9D8B030D-6E8A-4147-A177-3AD203B41FA5}">
                      <a16:colId xmlns:a16="http://schemas.microsoft.com/office/drawing/2014/main" val="2823293805"/>
                    </a:ext>
                  </a:extLst>
                </a:gridCol>
                <a:gridCol w="3972296">
                  <a:extLst>
                    <a:ext uri="{9D8B030D-6E8A-4147-A177-3AD203B41FA5}">
                      <a16:colId xmlns:a16="http://schemas.microsoft.com/office/drawing/2014/main" val="713491221"/>
                    </a:ext>
                  </a:extLst>
                </a:gridCol>
                <a:gridCol w="4062351">
                  <a:extLst>
                    <a:ext uri="{9D8B030D-6E8A-4147-A177-3AD203B41FA5}">
                      <a16:colId xmlns:a16="http://schemas.microsoft.com/office/drawing/2014/main" val="4047092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59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dirty="0" err="1"/>
                        <a:t>Shunting</a:t>
                      </a:r>
                      <a:r>
                        <a:rPr lang="de-DE" dirty="0"/>
                        <a:t>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25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dirty="0" err="1"/>
                        <a:t>Number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moves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/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3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dirty="0"/>
                        <a:t>Steering </a:t>
                      </a:r>
                      <a:r>
                        <a:rPr lang="de-DE" dirty="0" err="1"/>
                        <a:t>while</a:t>
                      </a:r>
                      <a:r>
                        <a:rPr lang="de-DE" dirty="0"/>
                        <a:t> stand still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/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24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dirty="0"/>
                        <a:t>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/>
                        <a:t>Kommt auf Parkplatzangebot 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Kommt auf Parkplatzangebot 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319037"/>
                  </a:ext>
                </a:extLst>
              </a:tr>
            </a:tbl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29EE7F-1C1A-4328-8081-CFCD5EC7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89B8FB-E211-418C-BC66-4D021DB9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95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50CB4-E94A-4745-84FD-61F357A4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067366D-1B5A-44C2-A9B8-7FF1825085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48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725">
                  <a:extLst>
                    <a:ext uri="{9D8B030D-6E8A-4147-A177-3AD203B41FA5}">
                      <a16:colId xmlns:a16="http://schemas.microsoft.com/office/drawing/2014/main" val="1840540794"/>
                    </a:ext>
                  </a:extLst>
                </a:gridCol>
                <a:gridCol w="4073236">
                  <a:extLst>
                    <a:ext uri="{9D8B030D-6E8A-4147-A177-3AD203B41FA5}">
                      <a16:colId xmlns:a16="http://schemas.microsoft.com/office/drawing/2014/main" val="2007748544"/>
                    </a:ext>
                  </a:extLst>
                </a:gridCol>
                <a:gridCol w="5463639">
                  <a:extLst>
                    <a:ext uri="{9D8B030D-6E8A-4147-A177-3AD203B41FA5}">
                      <a16:colId xmlns:a16="http://schemas.microsoft.com/office/drawing/2014/main" val="2367742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5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Positiv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Anpassbarkeit (z.B. Außeneinflüsse)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Schnelligkeit 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nur in bestimmten Situationen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Sondersituationen genauer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Bessere Erkennung der Parkplatzsituation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Höhere Wiederholgenauigkeit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Gleichzeitige Überwachung von mehreren Seiten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Bewegende Objekte besser erfassend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57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Negativ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Tagesform abhängig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Höhere Unfallgefahr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Risikobereitschaft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Verantwortung liegt immer noch beim Fahrer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Nicht korrektes Ausmessen des Parkplatzes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930486"/>
                  </a:ext>
                </a:extLst>
              </a:tr>
            </a:tbl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4ED58D-C00B-40A0-ADAA-E7D2C4F2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A0F98F-85A1-48E7-9B0A-AF2F0EF3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A949-2643-43F2-AF9F-1185A00DD5E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63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7BA4E-C6FE-4B82-B3B1-8486A871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</a:t>
            </a:r>
            <a:r>
              <a:rPr lang="de-DE" dirty="0" err="1"/>
              <a:t>cases</a:t>
            </a:r>
            <a:r>
              <a:rPr lang="de-DE" dirty="0"/>
              <a:t> / </a:t>
            </a:r>
            <a:r>
              <a:rPr lang="de-DE" dirty="0" err="1"/>
              <a:t>parking</a:t>
            </a:r>
            <a:r>
              <a:rPr lang="de-DE" dirty="0"/>
              <a:t> </a:t>
            </a:r>
            <a:r>
              <a:rPr lang="de-DE" dirty="0" err="1"/>
              <a:t>situations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2EF14B-0174-404F-88FB-FA2AE4A5F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Parallel Parken</a:t>
            </a:r>
          </a:p>
          <a:p>
            <a:r>
              <a:rPr lang="de-DE" dirty="0"/>
              <a:t>Längsparken (Vorwärts-, Rückwärts- und Schrägparken)</a:t>
            </a:r>
          </a:p>
          <a:p>
            <a:r>
              <a:rPr lang="de-DE" dirty="0"/>
              <a:t>Kein / 1 / 2 Objekte zum orientieren</a:t>
            </a:r>
          </a:p>
          <a:p>
            <a:r>
              <a:rPr lang="de-DE" dirty="0"/>
              <a:t>Einbahnstraße </a:t>
            </a:r>
          </a:p>
          <a:p>
            <a:r>
              <a:rPr lang="de-DE" dirty="0"/>
              <a:t>Gehsteigparken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4B4B0D-F4FD-4E70-B67F-C3C33D16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497947-2971-47E1-B7E7-E29018DB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35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CE32C-50C1-4EF6-94F0-4CC0B6AC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 different personas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9C25D1-ADDF-4FF3-A5DB-C36DECD59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Verweigerer</a:t>
            </a:r>
          </a:p>
          <a:p>
            <a:r>
              <a:rPr lang="de-DE" dirty="0"/>
              <a:t>Nur PDC-Nutzer</a:t>
            </a:r>
          </a:p>
          <a:p>
            <a:r>
              <a:rPr lang="de-DE" dirty="0"/>
              <a:t>Seltene Nutzer</a:t>
            </a:r>
          </a:p>
          <a:p>
            <a:r>
              <a:rPr lang="de-DE" dirty="0"/>
              <a:t>Situationsabhängiger Nutzer (Gesundheitliches Befinden, Parksituation)</a:t>
            </a:r>
          </a:p>
          <a:p>
            <a:r>
              <a:rPr lang="de-DE" dirty="0"/>
              <a:t>Dauernutzer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00299F-B397-451F-9E54-F2DE196A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D46D84-01CA-49CD-8488-E9B52159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59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4D1CB-C039-4549-920A-F947B692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Individual </a:t>
            </a:r>
            <a:r>
              <a:rPr lang="de-DE" dirty="0" err="1"/>
              <a:t>needs</a:t>
            </a:r>
            <a:r>
              <a:rPr lang="de-DE" dirty="0"/>
              <a:t> (Abstufung nach Wichtigkeit)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CAFDF-8B8E-4124-A23B-7FDD052DD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Parkplatzfindung (Dauernutzer &amp; seltene Nutzer &amp; Situationsabhängiger Nutzer)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Visualisierung (für alle außer Verweigerer)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Reaktionsfähigkeit des Systems (Dauernutzer)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Hilfe zum Abschätzen des Fahrzeugs </a:t>
            </a:r>
            <a:r>
              <a:rPr lang="de-DE" dirty="0">
                <a:sym typeface="Wingdings" panose="05000000000000000000" pitchFamily="2" charset="2"/>
              </a:rPr>
              <a:t> Volle Kontrolle (PDC-Nutzer)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A028BD-A7D0-435E-B887-879E6958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0FE3D1-8A23-4302-B908-32E0D109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75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C064E-C054-408A-B3F6-99F09BA7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Objective</a:t>
            </a:r>
            <a:r>
              <a:rPr lang="de-DE" dirty="0"/>
              <a:t> KPIs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1DEA-F3C1-402C-9A4F-15F646203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Zeitdauer</a:t>
            </a:r>
          </a:p>
          <a:p>
            <a:r>
              <a:rPr lang="de-DE" dirty="0"/>
              <a:t>Genauigkeit</a:t>
            </a:r>
          </a:p>
          <a:p>
            <a:r>
              <a:rPr lang="de-DE" dirty="0"/>
              <a:t>Zuverlässigkeit</a:t>
            </a:r>
          </a:p>
          <a:p>
            <a:r>
              <a:rPr lang="de-DE" dirty="0"/>
              <a:t>Erkennung der Parklücke</a:t>
            </a:r>
          </a:p>
          <a:p>
            <a:r>
              <a:rPr lang="de-DE" dirty="0"/>
              <a:t>Bedienbarkeit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001252-143D-4EFF-813D-17F16F0C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99B822-2DA9-4CD8-BD62-CF9323F3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94A8-79C1-4C8F-ACD2-309F9DB4AE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26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43BD0-CBD0-41E2-9470-99EDB4B2C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Time Model &amp; </a:t>
            </a:r>
            <a:r>
              <a:rPr lang="de-DE" dirty="0" err="1"/>
              <a:t>Maneuver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540FD2-6DCE-4FDE-A59A-137C30EE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6655" y="6356350"/>
            <a:ext cx="524394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Groß, Manuel Mala, Martin Högg, Steffen Endress, Florian Moser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C616C5-99EF-4B26-80B5-3EAF1314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488F4-6A86-4352-9D99-BE57C72599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5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1A7E0-4221-4623-BD8D-71C4CFBC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PMA </a:t>
            </a:r>
            <a:r>
              <a:rPr lang="de-DE" dirty="0" err="1"/>
              <a:t>function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0966C6B4-60C9-4FAC-8A75-880D13ED65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546185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Längs - Quer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8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dirty="0"/>
                        <a:t>PDC-Knopf drücken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dirty="0"/>
                        <a:t>Erkennung Parklücke bis ca. 30km/h 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Länge, Breite, …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Symbol erscheint im Display  Parklücke auswählen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System startet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Fahrzeug parkt ein  selbstständiges bremsen, lenken und Gänge wechseln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Fahrzeug korrigiert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Vorgang beendet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Handbremse anziehen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31484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9A1A65-74C7-42EB-A3AA-4749121A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1063" y="6356350"/>
            <a:ext cx="486987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Groß, Manuel Mala, Martin Högg, Steffen Endress, Florian Moser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E06477-2D19-43ED-BF4C-FB9FE649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488F4-6A86-4352-9D99-BE57C72599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2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57B1C-10CC-4520-922C-01450FC0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Maneuver</a:t>
            </a:r>
            <a:r>
              <a:rPr lang="de-DE" dirty="0"/>
              <a:t> </a:t>
            </a:r>
            <a:r>
              <a:rPr lang="de-DE" dirty="0" err="1"/>
              <a:t>catalog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58C04DF-5E02-4D5C-9D08-DD0977E891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6400662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13804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Längs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Quer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22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Kein / 1 / 2 Objekte zur Orientierung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Linke oder Rechte Straßenseite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/>
                        <a:t>Kein / 1 / 2 Objekte zur Orientierung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/>
                        <a:t>Vorwärts-, Rückwärts-, Fischgrätenparken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5934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118211E-2E32-4DD4-AA3D-3E92266B8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71" y="3104672"/>
            <a:ext cx="2775029" cy="19546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2D93DDE-09DA-49F3-B81F-3171E492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979" y="3104672"/>
            <a:ext cx="1954698" cy="19546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6C6B79-7BFE-4286-9BC7-80BA8F8BF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58445"/>
            <a:ext cx="3292125" cy="1853345"/>
          </a:xfrm>
          <a:prstGeom prst="rect">
            <a:avLst/>
          </a:prstGeom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4AACD93-F82A-4583-AD40-BA0A37B5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534" y="6356350"/>
            <a:ext cx="476893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Groß, Manuel Mala, Martin Högg, Steffen Endress, Florian Moser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CEA6339-DC31-4FDB-A95D-69A949E1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488F4-6A86-4352-9D99-BE57C72599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55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168F0-1846-45C0-8C5B-4D839692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Special </a:t>
            </a:r>
            <a:r>
              <a:rPr lang="de-DE" dirty="0" err="1"/>
              <a:t>cases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B9C165-9408-41F5-81DD-7A3CA5CA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Bewegende Objekte (Menschen, Tiere, andere Fahrzeuge)</a:t>
            </a:r>
          </a:p>
          <a:p>
            <a:r>
              <a:rPr lang="de-DE" dirty="0"/>
              <a:t>Steigungen </a:t>
            </a:r>
          </a:p>
          <a:p>
            <a:r>
              <a:rPr lang="de-DE" dirty="0"/>
              <a:t>Wetter (</a:t>
            </a:r>
            <a:r>
              <a:rPr lang="de-DE" dirty="0">
                <a:sym typeface="Wingdings" panose="05000000000000000000" pitchFamily="2" charset="2"/>
              </a:rPr>
              <a:t> z.B. Durchdrehende Räder bei Eis &amp; Schneehaufen)</a:t>
            </a:r>
          </a:p>
          <a:p>
            <a:r>
              <a:rPr lang="de-DE" dirty="0">
                <a:sym typeface="Wingdings" panose="05000000000000000000" pitchFamily="2" charset="2"/>
              </a:rPr>
              <a:t>Unbefestigte Wege </a:t>
            </a:r>
          </a:p>
          <a:p>
            <a:r>
              <a:rPr lang="de-DE" dirty="0">
                <a:sym typeface="Wingdings" panose="05000000000000000000" pitchFamily="2" charset="2"/>
              </a:rPr>
              <a:t>Tiefgarage mit Säulen</a:t>
            </a:r>
          </a:p>
          <a:p>
            <a:r>
              <a:rPr lang="de-DE" dirty="0">
                <a:sym typeface="Wingdings" panose="05000000000000000000" pitchFamily="2" charset="2"/>
              </a:rPr>
              <a:t>Beladerampen von LKW stehen in Parkplatz rein</a:t>
            </a:r>
          </a:p>
          <a:p>
            <a:r>
              <a:rPr lang="de-DE" dirty="0">
                <a:sym typeface="Wingdings" panose="05000000000000000000" pitchFamily="2" charset="2"/>
              </a:rPr>
              <a:t>Fahrradstreifen </a:t>
            </a:r>
          </a:p>
          <a:p>
            <a:r>
              <a:rPr lang="de-DE" dirty="0">
                <a:sym typeface="Wingdings" panose="05000000000000000000" pitchFamily="2" charset="2"/>
              </a:rPr>
              <a:t>Anhänger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FCBA3A-93EC-478E-82F0-C906218E5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058" y="3490357"/>
            <a:ext cx="2941502" cy="2941502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C3DDC7-F830-4AB3-8E29-E0480EA4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3721" y="6356350"/>
            <a:ext cx="480455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Groß, Manuel Mala, Martin Högg, Steffen Endress, Florian Moser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FE7E87-C430-468C-A7F5-EAD36CA8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488F4-6A86-4352-9D99-BE57C72599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42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Breitbild</PresentationFormat>
  <Paragraphs>121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</vt:lpstr>
      <vt:lpstr>1_Office</vt:lpstr>
      <vt:lpstr>2_Office</vt:lpstr>
      <vt:lpstr>Customer Needs &amp; KPIs</vt:lpstr>
      <vt:lpstr>Use cases / parking situations</vt:lpstr>
      <vt:lpstr>5 different personas</vt:lpstr>
      <vt:lpstr>Individual needs (Abstufung nach Wichtigkeit)</vt:lpstr>
      <vt:lpstr>Objective KPIs</vt:lpstr>
      <vt:lpstr>Time Model &amp; Maneuver</vt:lpstr>
      <vt:lpstr>Time model for the PMA function</vt:lpstr>
      <vt:lpstr>Maneuver catalog</vt:lpstr>
      <vt:lpstr>Special cases</vt:lpstr>
      <vt:lpstr>Human vs. PMA</vt:lpstr>
      <vt:lpstr>Advantages</vt:lpstr>
      <vt:lpstr>KPI evaluation</vt:lpstr>
      <vt:lpstr>Justification of the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Needs &amp; KPIs</dc:title>
  <dc:creator>Florian Moser</dc:creator>
  <cp:lastModifiedBy>Florian Moser</cp:lastModifiedBy>
  <cp:revision>7</cp:revision>
  <dcterms:created xsi:type="dcterms:W3CDTF">2021-05-28T07:07:03Z</dcterms:created>
  <dcterms:modified xsi:type="dcterms:W3CDTF">2021-05-28T11:50:29Z</dcterms:modified>
</cp:coreProperties>
</file>